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6" r:id="rId10"/>
    <p:sldId id="267" r:id="rId11"/>
    <p:sldId id="269" r:id="rId12"/>
    <p:sldId id="263" r:id="rId13"/>
    <p:sldId id="264" r:id="rId14"/>
    <p:sldId id="265" r:id="rId15"/>
  </p:sldIdLst>
  <p:sldSz cx="9144000" cy="5143500" type="screen16x9"/>
  <p:notesSz cx="9906000" cy="67945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gu+nWYbh5hLqv1DnAenPXg9BaM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41232B-5E2E-4A8A-AC2C-D598D9D68D35}" v="86" dt="2026-06-25T17:10:04.078"/>
  </p1510:revLst>
</p1510:revInfo>
</file>

<file path=ppt/tableStyles.xml><?xml version="1.0" encoding="utf-8"?>
<a:tblStyleLst xmlns:a="http://schemas.openxmlformats.org/drawingml/2006/main" def="{FBD4A85E-FB88-4057-BD8D-37AD4A765B30}">
  <a:tblStyle styleId="{FBD4A85E-FB88-4057-BD8D-37AD4A765B3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AF3"/>
          </a:solidFill>
        </a:fill>
      </a:tcStyle>
    </a:wholeTbl>
    <a:band1H>
      <a:tcTxStyle/>
      <a:tcStyle>
        <a:tcBdr/>
        <a:fill>
          <a:solidFill>
            <a:srgbClr val="CAD3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3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9DFC3CF-4778-434D-915B-A2BC07919A7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6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9" Type="http://customschemas.google.com/relationships/presentationmetadata" Target="metadata"/><Relationship Id="rId3" Type="http://schemas.openxmlformats.org/officeDocument/2006/relationships/slide" Target="slides/slide2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htiyor Nuritdinov" userId="f088bfc32b2b610a" providerId="LiveId" clId="{E7A06097-3220-4771-90AD-F14F40CAC174}"/>
    <pc:docChg chg="undo custSel addSld delSld modSld sldOrd">
      <pc:chgData name="Bahtiyor Nuritdinov" userId="f088bfc32b2b610a" providerId="LiveId" clId="{E7A06097-3220-4771-90AD-F14F40CAC174}" dt="2026-06-26T04:31:55.715" v="987" actId="20577"/>
      <pc:docMkLst>
        <pc:docMk/>
      </pc:docMkLst>
      <pc:sldChg chg="addSp delSp modSp mod">
        <pc:chgData name="Bahtiyor Nuritdinov" userId="f088bfc32b2b610a" providerId="LiveId" clId="{E7A06097-3220-4771-90AD-F14F40CAC174}" dt="2026-06-25T17:32:19.365" v="800" actId="14100"/>
        <pc:sldMkLst>
          <pc:docMk/>
          <pc:sldMk cId="0" sldId="256"/>
        </pc:sldMkLst>
        <pc:spChg chg="mod">
          <ac:chgData name="Bahtiyor Nuritdinov" userId="f088bfc32b2b610a" providerId="LiveId" clId="{E7A06097-3220-4771-90AD-F14F40CAC174}" dt="2026-06-25T17:31:41.733" v="798" actId="1076"/>
          <ac:spMkLst>
            <pc:docMk/>
            <pc:sldMk cId="0" sldId="256"/>
            <ac:spMk id="82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31:33.260" v="797" actId="1076"/>
          <ac:spMkLst>
            <pc:docMk/>
            <pc:sldMk cId="0" sldId="256"/>
            <ac:spMk id="83" creationId="{00000000-0000-0000-0000-000000000000}"/>
          </ac:spMkLst>
        </pc:spChg>
        <pc:picChg chg="del">
          <ac:chgData name="Bahtiyor Nuritdinov" userId="f088bfc32b2b610a" providerId="LiveId" clId="{E7A06097-3220-4771-90AD-F14F40CAC174}" dt="2026-06-25T17:31:00.047" v="789" actId="478"/>
          <ac:picMkLst>
            <pc:docMk/>
            <pc:sldMk cId="0" sldId="256"/>
            <ac:picMk id="2" creationId="{C4F39B01-71F8-2FE6-A794-0DAF498F6FC5}"/>
          </ac:picMkLst>
        </pc:picChg>
        <pc:picChg chg="add mod ord">
          <ac:chgData name="Bahtiyor Nuritdinov" userId="f088bfc32b2b610a" providerId="LiveId" clId="{E7A06097-3220-4771-90AD-F14F40CAC174}" dt="2026-06-25T17:32:19.365" v="800" actId="14100"/>
          <ac:picMkLst>
            <pc:docMk/>
            <pc:sldMk cId="0" sldId="256"/>
            <ac:picMk id="4" creationId="{60B222DB-5457-0D8C-F308-A392B86B9BAE}"/>
          </ac:picMkLst>
        </pc:picChg>
      </pc:sldChg>
      <pc:sldChg chg="addSp delSp modSp add mod setBg chgLayout">
        <pc:chgData name="Bahtiyor Nuritdinov" userId="f088bfc32b2b610a" providerId="LiveId" clId="{E7A06097-3220-4771-90AD-F14F40CAC174}" dt="2026-06-25T16:26:08.382" v="154" actId="404"/>
        <pc:sldMkLst>
          <pc:docMk/>
          <pc:sldMk cId="0" sldId="257"/>
        </pc:sldMkLst>
        <pc:spChg chg="add del mod ord">
          <ac:chgData name="Bahtiyor Nuritdinov" userId="f088bfc32b2b610a" providerId="LiveId" clId="{E7A06097-3220-4771-90AD-F14F40CAC174}" dt="2026-06-25T16:21:45.676" v="108" actId="700"/>
          <ac:spMkLst>
            <pc:docMk/>
            <pc:sldMk cId="0" sldId="257"/>
            <ac:spMk id="2" creationId="{AC858472-853D-3604-6DCC-C568911E48D1}"/>
          </ac:spMkLst>
        </pc:spChg>
        <pc:spChg chg="mod">
          <ac:chgData name="Bahtiyor Nuritdinov" userId="f088bfc32b2b610a" providerId="LiveId" clId="{E7A06097-3220-4771-90AD-F14F40CAC174}" dt="2026-06-25T16:26:08.382" v="154" actId="404"/>
          <ac:spMkLst>
            <pc:docMk/>
            <pc:sldMk cId="0" sldId="257"/>
            <ac:spMk id="886" creationId="{00000000-0000-0000-0000-000000000000}"/>
          </ac:spMkLst>
        </pc:spChg>
      </pc:sldChg>
      <pc:sldChg chg="modSp add mod">
        <pc:chgData name="Bahtiyor Nuritdinov" userId="f088bfc32b2b610a" providerId="LiveId" clId="{E7A06097-3220-4771-90AD-F14F40CAC174}" dt="2026-06-25T16:26:13.332" v="155" actId="403"/>
        <pc:sldMkLst>
          <pc:docMk/>
          <pc:sldMk cId="0" sldId="258"/>
        </pc:sldMkLst>
        <pc:spChg chg="mod">
          <ac:chgData name="Bahtiyor Nuritdinov" userId="f088bfc32b2b610a" providerId="LiveId" clId="{E7A06097-3220-4771-90AD-F14F40CAC174}" dt="2026-06-25T16:26:13.332" v="155" actId="403"/>
          <ac:spMkLst>
            <pc:docMk/>
            <pc:sldMk cId="0" sldId="258"/>
            <ac:spMk id="908" creationId="{00000000-0000-0000-0000-000000000000}"/>
          </ac:spMkLst>
        </pc:spChg>
      </pc:sldChg>
      <pc:sldChg chg="modSp add mod">
        <pc:chgData name="Bahtiyor Nuritdinov" userId="f088bfc32b2b610a" providerId="LiveId" clId="{E7A06097-3220-4771-90AD-F14F40CAC174}" dt="2026-06-25T16:26:18.741" v="157" actId="1076"/>
        <pc:sldMkLst>
          <pc:docMk/>
          <pc:sldMk cId="0" sldId="259"/>
        </pc:sldMkLst>
        <pc:spChg chg="mod">
          <ac:chgData name="Bahtiyor Nuritdinov" userId="f088bfc32b2b610a" providerId="LiveId" clId="{E7A06097-3220-4771-90AD-F14F40CAC174}" dt="2026-06-25T16:26:18.741" v="157" actId="1076"/>
          <ac:spMkLst>
            <pc:docMk/>
            <pc:sldMk cId="0" sldId="259"/>
            <ac:spMk id="921" creationId="{00000000-0000-0000-0000-000000000000}"/>
          </ac:spMkLst>
        </pc:spChg>
      </pc:sldChg>
      <pc:sldChg chg="modSp add mod">
        <pc:chgData name="Bahtiyor Nuritdinov" userId="f088bfc32b2b610a" providerId="LiveId" clId="{E7A06097-3220-4771-90AD-F14F40CAC174}" dt="2026-06-25T16:26:25.846" v="160" actId="403"/>
        <pc:sldMkLst>
          <pc:docMk/>
          <pc:sldMk cId="0" sldId="260"/>
        </pc:sldMkLst>
        <pc:spChg chg="mod">
          <ac:chgData name="Bahtiyor Nuritdinov" userId="f088bfc32b2b610a" providerId="LiveId" clId="{E7A06097-3220-4771-90AD-F14F40CAC174}" dt="2026-06-25T16:26:25.846" v="160" actId="403"/>
          <ac:spMkLst>
            <pc:docMk/>
            <pc:sldMk cId="0" sldId="260"/>
            <ac:spMk id="929" creationId="{00000000-0000-0000-0000-000000000000}"/>
          </ac:spMkLst>
        </pc:spChg>
      </pc:sldChg>
      <pc:sldChg chg="modSp add mod">
        <pc:chgData name="Bahtiyor Nuritdinov" userId="f088bfc32b2b610a" providerId="LiveId" clId="{E7A06097-3220-4771-90AD-F14F40CAC174}" dt="2026-06-25T16:26:43.490" v="164" actId="403"/>
        <pc:sldMkLst>
          <pc:docMk/>
          <pc:sldMk cId="0" sldId="261"/>
        </pc:sldMkLst>
        <pc:spChg chg="mod">
          <ac:chgData name="Bahtiyor Nuritdinov" userId="f088bfc32b2b610a" providerId="LiveId" clId="{E7A06097-3220-4771-90AD-F14F40CAC174}" dt="2026-06-25T16:26:43.490" v="164" actId="403"/>
          <ac:spMkLst>
            <pc:docMk/>
            <pc:sldMk cId="0" sldId="261"/>
            <ac:spMk id="939" creationId="{00000000-0000-0000-0000-000000000000}"/>
          </ac:spMkLst>
        </pc:spChg>
      </pc:sldChg>
      <pc:sldChg chg="modSp add mod">
        <pc:chgData name="Bahtiyor Nuritdinov" userId="f088bfc32b2b610a" providerId="LiveId" clId="{E7A06097-3220-4771-90AD-F14F40CAC174}" dt="2026-06-25T16:27:00.050" v="167" actId="403"/>
        <pc:sldMkLst>
          <pc:docMk/>
          <pc:sldMk cId="0" sldId="262"/>
        </pc:sldMkLst>
        <pc:spChg chg="mod">
          <ac:chgData name="Bahtiyor Nuritdinov" userId="f088bfc32b2b610a" providerId="LiveId" clId="{E7A06097-3220-4771-90AD-F14F40CAC174}" dt="2026-06-25T16:27:00.050" v="167" actId="403"/>
          <ac:spMkLst>
            <pc:docMk/>
            <pc:sldMk cId="0" sldId="262"/>
            <ac:spMk id="948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1:12.597" v="106" actId="20577"/>
          <ac:spMkLst>
            <pc:docMk/>
            <pc:sldMk cId="0" sldId="262"/>
            <ac:spMk id="953" creationId="{00000000-0000-0000-0000-000000000000}"/>
          </ac:spMkLst>
        </pc:spChg>
      </pc:sldChg>
      <pc:sldChg chg="modSp add mod">
        <pc:chgData name="Bahtiyor Nuritdinov" userId="f088bfc32b2b610a" providerId="LiveId" clId="{E7A06097-3220-4771-90AD-F14F40CAC174}" dt="2026-06-25T16:50:18.904" v="433" actId="20577"/>
        <pc:sldMkLst>
          <pc:docMk/>
          <pc:sldMk cId="0" sldId="263"/>
        </pc:sldMkLst>
        <pc:spChg chg="mod">
          <ac:chgData name="Bahtiyor Nuritdinov" userId="f088bfc32b2b610a" providerId="LiveId" clId="{E7A06097-3220-4771-90AD-F14F40CAC174}" dt="2026-06-25T16:49:53.161" v="420" actId="1076"/>
          <ac:spMkLst>
            <pc:docMk/>
            <pc:sldMk cId="0" sldId="263"/>
            <ac:spMk id="958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50:18.904" v="433" actId="20577"/>
          <ac:spMkLst>
            <pc:docMk/>
            <pc:sldMk cId="0" sldId="263"/>
            <ac:spMk id="959" creationId="{00000000-0000-0000-0000-000000000000}"/>
          </ac:spMkLst>
        </pc:spChg>
      </pc:sldChg>
      <pc:sldChg chg="modSp add mod">
        <pc:chgData name="Bahtiyor Nuritdinov" userId="f088bfc32b2b610a" providerId="LiveId" clId="{E7A06097-3220-4771-90AD-F14F40CAC174}" dt="2026-06-26T04:31:55.715" v="987" actId="20577"/>
        <pc:sldMkLst>
          <pc:docMk/>
          <pc:sldMk cId="0" sldId="264"/>
        </pc:sldMkLst>
        <pc:spChg chg="mod">
          <ac:chgData name="Bahtiyor Nuritdinov" userId="f088bfc32b2b610a" providerId="LiveId" clId="{E7A06097-3220-4771-90AD-F14F40CAC174}" dt="2026-06-26T04:31:55.715" v="987" actId="20577"/>
          <ac:spMkLst>
            <pc:docMk/>
            <pc:sldMk cId="0" sldId="264"/>
            <ac:spMk id="96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50:33.863" v="438" actId="113"/>
          <ac:spMkLst>
            <pc:docMk/>
            <pc:sldMk cId="0" sldId="264"/>
            <ac:spMk id="965" creationId="{00000000-0000-0000-0000-000000000000}"/>
          </ac:spMkLst>
        </pc:spChg>
      </pc:sldChg>
      <pc:sldChg chg="add">
        <pc:chgData name="Bahtiyor Nuritdinov" userId="f088bfc32b2b610a" providerId="LiveId" clId="{E7A06097-3220-4771-90AD-F14F40CAC174}" dt="2026-06-25T13:12:20.703" v="5"/>
        <pc:sldMkLst>
          <pc:docMk/>
          <pc:sldMk cId="0" sldId="265"/>
        </pc:sldMkLst>
      </pc:sldChg>
      <pc:sldChg chg="addSp delSp modSp add mod modClrScheme chgLayout">
        <pc:chgData name="Bahtiyor Nuritdinov" userId="f088bfc32b2b610a" providerId="LiveId" clId="{E7A06097-3220-4771-90AD-F14F40CAC174}" dt="2026-06-26T04:31:11.641" v="985" actId="20577"/>
        <pc:sldMkLst>
          <pc:docMk/>
          <pc:sldMk cId="0" sldId="266"/>
        </pc:sldMkLst>
        <pc:spChg chg="del mod">
          <ac:chgData name="Bahtiyor Nuritdinov" userId="f088bfc32b2b610a" providerId="LiveId" clId="{E7A06097-3220-4771-90AD-F14F40CAC174}" dt="2026-06-25T16:15:20.199" v="39" actId="478"/>
          <ac:spMkLst>
            <pc:docMk/>
            <pc:sldMk cId="0" sldId="266"/>
            <ac:spMk id="2" creationId="{00000000-0000-0000-0000-000000000000}"/>
          </ac:spMkLst>
        </pc:spChg>
        <pc:spChg chg="del mod">
          <ac:chgData name="Bahtiyor Nuritdinov" userId="f088bfc32b2b610a" providerId="LiveId" clId="{E7A06097-3220-4771-90AD-F14F40CAC174}" dt="2026-06-25T16:15:17.711" v="38"/>
          <ac:spMkLst>
            <pc:docMk/>
            <pc:sldMk cId="0" sldId="266"/>
            <ac:spMk id="3" creationId="{00000000-0000-0000-0000-000000000000}"/>
          </ac:spMkLst>
        </pc:spChg>
        <pc:spChg chg="del mod">
          <ac:chgData name="Bahtiyor Nuritdinov" userId="f088bfc32b2b610a" providerId="LiveId" clId="{E7A06097-3220-4771-90AD-F14F40CAC174}" dt="2026-06-25T16:15:17.711" v="36" actId="478"/>
          <ac:spMkLst>
            <pc:docMk/>
            <pc:sldMk cId="0" sldId="266"/>
            <ac:spMk id="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0:00.996" v="289" actId="14100"/>
          <ac:spMkLst>
            <pc:docMk/>
            <pc:sldMk cId="0" sldId="266"/>
            <ac:spMk id="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8:56.272" v="277" actId="164"/>
          <ac:spMkLst>
            <pc:docMk/>
            <pc:sldMk cId="0" sldId="266"/>
            <ac:spMk id="6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31:11.641" v="985" actId="20577"/>
          <ac:spMkLst>
            <pc:docMk/>
            <pc:sldMk cId="0" sldId="266"/>
            <ac:spMk id="7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8:56.272" v="277" actId="164"/>
          <ac:spMkLst>
            <pc:docMk/>
            <pc:sldMk cId="0" sldId="266"/>
            <ac:spMk id="8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9:05.493" v="278" actId="164"/>
          <ac:spMkLst>
            <pc:docMk/>
            <pc:sldMk cId="0" sldId="266"/>
            <ac:spMk id="9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06:52.819" v="701" actId="1076"/>
          <ac:spMkLst>
            <pc:docMk/>
            <pc:sldMk cId="0" sldId="266"/>
            <ac:spMk id="10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06:49.167" v="700" actId="1076"/>
          <ac:spMkLst>
            <pc:docMk/>
            <pc:sldMk cId="0" sldId="266"/>
            <ac:spMk id="11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9:16.802" v="279" actId="164"/>
          <ac:spMkLst>
            <pc:docMk/>
            <pc:sldMk cId="0" sldId="266"/>
            <ac:spMk id="12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06:58.599" v="703" actId="1076"/>
          <ac:spMkLst>
            <pc:docMk/>
            <pc:sldMk cId="0" sldId="266"/>
            <ac:spMk id="13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06:55.541" v="702" actId="1076"/>
          <ac:spMkLst>
            <pc:docMk/>
            <pc:sldMk cId="0" sldId="266"/>
            <ac:spMk id="1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0:24.455" v="302" actId="123"/>
          <ac:spMkLst>
            <pc:docMk/>
            <pc:sldMk cId="0" sldId="266"/>
            <ac:spMk id="15" creationId="{00000000-0000-0000-0000-000000000000}"/>
          </ac:spMkLst>
        </pc:spChg>
        <pc:spChg chg="del">
          <ac:chgData name="Bahtiyor Nuritdinov" userId="f088bfc32b2b610a" providerId="LiveId" clId="{E7A06097-3220-4771-90AD-F14F40CAC174}" dt="2026-06-25T13:14:05.012" v="6" actId="478"/>
          <ac:spMkLst>
            <pc:docMk/>
            <pc:sldMk cId="0" sldId="266"/>
            <ac:spMk id="17" creationId="{00000000-0000-0000-0000-000000000000}"/>
          </ac:spMkLst>
        </pc:spChg>
        <pc:spChg chg="add del mod ord">
          <ac:chgData name="Bahtiyor Nuritdinov" userId="f088bfc32b2b610a" providerId="LiveId" clId="{E7A06097-3220-4771-90AD-F14F40CAC174}" dt="2026-06-25T16:14:56.605" v="29" actId="6264"/>
          <ac:spMkLst>
            <pc:docMk/>
            <pc:sldMk cId="0" sldId="266"/>
            <ac:spMk id="18" creationId="{59246422-1A52-4D3B-50EF-9C7467D00ED6}"/>
          </ac:spMkLst>
        </pc:spChg>
        <pc:spChg chg="add del mod ord">
          <ac:chgData name="Bahtiyor Nuritdinov" userId="f088bfc32b2b610a" providerId="LiveId" clId="{E7A06097-3220-4771-90AD-F14F40CAC174}" dt="2026-06-25T16:14:56.605" v="29" actId="6264"/>
          <ac:spMkLst>
            <pc:docMk/>
            <pc:sldMk cId="0" sldId="266"/>
            <ac:spMk id="19" creationId="{331DB8AF-FAB5-76D3-CAD2-2DA4DB9E5C21}"/>
          </ac:spMkLst>
        </pc:spChg>
        <pc:spChg chg="add del mod ord">
          <ac:chgData name="Bahtiyor Nuritdinov" userId="f088bfc32b2b610a" providerId="LiveId" clId="{E7A06097-3220-4771-90AD-F14F40CAC174}" dt="2026-06-25T16:14:56.137" v="28" actId="700"/>
          <ac:spMkLst>
            <pc:docMk/>
            <pc:sldMk cId="0" sldId="266"/>
            <ac:spMk id="20" creationId="{7A2CDBB6-B4DA-8D59-6DF5-3CD235B69DB7}"/>
          </ac:spMkLst>
        </pc:spChg>
        <pc:spChg chg="add mod ord">
          <ac:chgData name="Bahtiyor Nuritdinov" userId="f088bfc32b2b610a" providerId="LiveId" clId="{E7A06097-3220-4771-90AD-F14F40CAC174}" dt="2026-06-25T16:38:45.557" v="276" actId="403"/>
          <ac:spMkLst>
            <pc:docMk/>
            <pc:sldMk cId="0" sldId="266"/>
            <ac:spMk id="21" creationId="{A5C98FC4-E150-DDB1-D2B3-D1E3BD107F04}"/>
          </ac:spMkLst>
        </pc:spChg>
        <pc:grpChg chg="add mod">
          <ac:chgData name="Bahtiyor Nuritdinov" userId="f088bfc32b2b610a" providerId="LiveId" clId="{E7A06097-3220-4771-90AD-F14F40CAC174}" dt="2026-06-25T16:39:42.410" v="285" actId="1076"/>
          <ac:grpSpMkLst>
            <pc:docMk/>
            <pc:sldMk cId="0" sldId="266"/>
            <ac:grpSpMk id="22" creationId="{D9F561A3-84D6-F680-BCCE-81C069F543BA}"/>
          </ac:grpSpMkLst>
        </pc:grpChg>
        <pc:grpChg chg="add mod">
          <ac:chgData name="Bahtiyor Nuritdinov" userId="f088bfc32b2b610a" providerId="LiveId" clId="{E7A06097-3220-4771-90AD-F14F40CAC174}" dt="2026-06-25T16:39:48.968" v="287" actId="1076"/>
          <ac:grpSpMkLst>
            <pc:docMk/>
            <pc:sldMk cId="0" sldId="266"/>
            <ac:grpSpMk id="23" creationId="{F74721EC-53B6-465E-EB01-C49C85BB1518}"/>
          </ac:grpSpMkLst>
        </pc:grpChg>
        <pc:grpChg chg="add mod">
          <ac:chgData name="Bahtiyor Nuritdinov" userId="f088bfc32b2b610a" providerId="LiveId" clId="{E7A06097-3220-4771-90AD-F14F40CAC174}" dt="2026-06-25T16:39:56.238" v="288" actId="1076"/>
          <ac:grpSpMkLst>
            <pc:docMk/>
            <pc:sldMk cId="0" sldId="266"/>
            <ac:grpSpMk id="24" creationId="{40BDC807-1B5D-A5FD-41E0-987E665268ED}"/>
          </ac:grpSpMkLst>
        </pc:grpChg>
        <pc:grpChg chg="add mod">
          <ac:chgData name="Bahtiyor Nuritdinov" userId="f088bfc32b2b610a" providerId="LiveId" clId="{E7A06097-3220-4771-90AD-F14F40CAC174}" dt="2026-06-25T17:01:34.271" v="633" actId="1076"/>
          <ac:grpSpMkLst>
            <pc:docMk/>
            <pc:sldMk cId="0" sldId="266"/>
            <ac:grpSpMk id="41" creationId="{11E7A84B-87FE-32DF-245F-EFBEEF4A6D5E}"/>
          </ac:grpSpMkLst>
        </pc:grpChg>
        <pc:grpChg chg="add mod">
          <ac:chgData name="Bahtiyor Nuritdinov" userId="f088bfc32b2b610a" providerId="LiveId" clId="{E7A06097-3220-4771-90AD-F14F40CAC174}" dt="2026-06-25T17:04:13.346" v="656" actId="164"/>
          <ac:grpSpMkLst>
            <pc:docMk/>
            <pc:sldMk cId="0" sldId="266"/>
            <ac:grpSpMk id="47" creationId="{EE8BD69B-4BA3-1332-7FD3-FBC0FEE2F353}"/>
          </ac:grpSpMkLst>
        </pc:grpChg>
        <pc:grpChg chg="add mod">
          <ac:chgData name="Bahtiyor Nuritdinov" userId="f088bfc32b2b610a" providerId="LiveId" clId="{E7A06097-3220-4771-90AD-F14F40CAC174}" dt="2026-06-25T17:04:24.586" v="658" actId="1076"/>
          <ac:grpSpMkLst>
            <pc:docMk/>
            <pc:sldMk cId="0" sldId="266"/>
            <ac:grpSpMk id="48" creationId="{121BFA03-9714-AE75-B834-DA2985022F57}"/>
          </ac:grpSpMkLst>
        </pc:grpChg>
        <pc:picChg chg="add del mod">
          <ac:chgData name="Bahtiyor Nuritdinov" userId="f088bfc32b2b610a" providerId="LiveId" clId="{E7A06097-3220-4771-90AD-F14F40CAC174}" dt="2026-06-25T17:06:24.476" v="691" actId="1076"/>
          <ac:picMkLst>
            <pc:docMk/>
            <pc:sldMk cId="0" sldId="266"/>
            <ac:picMk id="16" creationId="{00000000-0000-0000-0000-000000000000}"/>
          </ac:picMkLst>
        </pc:picChg>
        <pc:picChg chg="add mod">
          <ac:chgData name="Bahtiyor Nuritdinov" userId="f088bfc32b2b610a" providerId="LiveId" clId="{E7A06097-3220-4771-90AD-F14F40CAC174}" dt="2026-06-25T16:54:52.788" v="491" actId="1037"/>
          <ac:picMkLst>
            <pc:docMk/>
            <pc:sldMk cId="0" sldId="266"/>
            <ac:picMk id="26" creationId="{8899F1F8-CEE5-884B-CA51-F9B3C7D6702B}"/>
          </ac:picMkLst>
        </pc:picChg>
        <pc:picChg chg="add mod">
          <ac:chgData name="Bahtiyor Nuritdinov" userId="f088bfc32b2b610a" providerId="LiveId" clId="{E7A06097-3220-4771-90AD-F14F40CAC174}" dt="2026-06-25T16:56:09.217" v="503" actId="1036"/>
          <ac:picMkLst>
            <pc:docMk/>
            <pc:sldMk cId="0" sldId="266"/>
            <ac:picMk id="28" creationId="{94D62DAD-AA45-57DB-D6F6-02C2873AA973}"/>
          </ac:picMkLst>
        </pc:picChg>
        <pc:picChg chg="add mod">
          <ac:chgData name="Bahtiyor Nuritdinov" userId="f088bfc32b2b610a" providerId="LiveId" clId="{E7A06097-3220-4771-90AD-F14F40CAC174}" dt="2026-06-25T16:57:09.086" v="514" actId="1036"/>
          <ac:picMkLst>
            <pc:docMk/>
            <pc:sldMk cId="0" sldId="266"/>
            <ac:picMk id="30" creationId="{F6E87AC7-65C6-0668-93CA-29697B78B0A9}"/>
          </ac:picMkLst>
        </pc:picChg>
        <pc:picChg chg="add mod">
          <ac:chgData name="Bahtiyor Nuritdinov" userId="f088bfc32b2b610a" providerId="LiveId" clId="{E7A06097-3220-4771-90AD-F14F40CAC174}" dt="2026-06-25T16:57:49.244" v="521" actId="1037"/>
          <ac:picMkLst>
            <pc:docMk/>
            <pc:sldMk cId="0" sldId="266"/>
            <ac:picMk id="32" creationId="{B24AE21E-1D2B-DD63-B235-1773E46E1079}"/>
          </ac:picMkLst>
        </pc:picChg>
        <pc:picChg chg="add mod">
          <ac:chgData name="Bahtiyor Nuritdinov" userId="f088bfc32b2b610a" providerId="LiveId" clId="{E7A06097-3220-4771-90AD-F14F40CAC174}" dt="2026-06-25T16:58:23.678" v="529" actId="14100"/>
          <ac:picMkLst>
            <pc:docMk/>
            <pc:sldMk cId="0" sldId="266"/>
            <ac:picMk id="34" creationId="{74968E87-A8A0-4A4D-183D-48420FBDF9BD}"/>
          </ac:picMkLst>
        </pc:picChg>
        <pc:picChg chg="add mod">
          <ac:chgData name="Bahtiyor Nuritdinov" userId="f088bfc32b2b610a" providerId="LiveId" clId="{E7A06097-3220-4771-90AD-F14F40CAC174}" dt="2026-06-25T17:01:03.737" v="615" actId="164"/>
          <ac:picMkLst>
            <pc:docMk/>
            <pc:sldMk cId="0" sldId="266"/>
            <ac:picMk id="36" creationId="{B7D8DE99-A4D9-FDAB-5E8A-AE835F237E22}"/>
          </ac:picMkLst>
        </pc:picChg>
        <pc:picChg chg="add mod">
          <ac:chgData name="Bahtiyor Nuritdinov" userId="f088bfc32b2b610a" providerId="LiveId" clId="{E7A06097-3220-4771-90AD-F14F40CAC174}" dt="2026-06-25T17:01:03.737" v="615" actId="164"/>
          <ac:picMkLst>
            <pc:docMk/>
            <pc:sldMk cId="0" sldId="266"/>
            <ac:picMk id="38" creationId="{AF136BD8-4E64-EAD3-3F98-523B13F0B910}"/>
          </ac:picMkLst>
        </pc:picChg>
        <pc:picChg chg="add mod">
          <ac:chgData name="Bahtiyor Nuritdinov" userId="f088bfc32b2b610a" providerId="LiveId" clId="{E7A06097-3220-4771-90AD-F14F40CAC174}" dt="2026-06-25T17:01:03.737" v="615" actId="164"/>
          <ac:picMkLst>
            <pc:docMk/>
            <pc:sldMk cId="0" sldId="266"/>
            <ac:picMk id="40" creationId="{F0117834-7424-FF05-B67E-D60A2787F7DE}"/>
          </ac:picMkLst>
        </pc:picChg>
        <pc:picChg chg="add mod">
          <ac:chgData name="Bahtiyor Nuritdinov" userId="f088bfc32b2b610a" providerId="LiveId" clId="{E7A06097-3220-4771-90AD-F14F40CAC174}" dt="2026-06-25T17:04:18.620" v="657" actId="164"/>
          <ac:picMkLst>
            <pc:docMk/>
            <pc:sldMk cId="0" sldId="266"/>
            <ac:picMk id="43" creationId="{B84CB87E-C499-75D4-9E15-D049AB1FA209}"/>
          </ac:picMkLst>
        </pc:picChg>
        <pc:picChg chg="add mod">
          <ac:chgData name="Bahtiyor Nuritdinov" userId="f088bfc32b2b610a" providerId="LiveId" clId="{E7A06097-3220-4771-90AD-F14F40CAC174}" dt="2026-06-25T17:04:18.620" v="657" actId="164"/>
          <ac:picMkLst>
            <pc:docMk/>
            <pc:sldMk cId="0" sldId="266"/>
            <ac:picMk id="45" creationId="{854E9FDB-57B9-90E4-E0D5-3529D75DEF7D}"/>
          </ac:picMkLst>
        </pc:picChg>
        <pc:picChg chg="add mod">
          <ac:chgData name="Bahtiyor Nuritdinov" userId="f088bfc32b2b610a" providerId="LiveId" clId="{E7A06097-3220-4771-90AD-F14F40CAC174}" dt="2026-06-25T17:04:18.620" v="657" actId="164"/>
          <ac:picMkLst>
            <pc:docMk/>
            <pc:sldMk cId="0" sldId="266"/>
            <ac:picMk id="46" creationId="{1A2CC456-1335-E9E4-9B54-2F6FD649B1A8}"/>
          </ac:picMkLst>
        </pc:picChg>
        <pc:picChg chg="add mod">
          <ac:chgData name="Bahtiyor Nuritdinov" userId="f088bfc32b2b610a" providerId="LiveId" clId="{E7A06097-3220-4771-90AD-F14F40CAC174}" dt="2026-06-25T17:05:45.894" v="684" actId="14100"/>
          <ac:picMkLst>
            <pc:docMk/>
            <pc:sldMk cId="0" sldId="266"/>
            <ac:picMk id="50" creationId="{53CC3D4A-5505-AEAF-DBF9-E7CCB8B25633}"/>
          </ac:picMkLst>
        </pc:picChg>
        <pc:picChg chg="add mod">
          <ac:chgData name="Bahtiyor Nuritdinov" userId="f088bfc32b2b610a" providerId="LiveId" clId="{E7A06097-3220-4771-90AD-F14F40CAC174}" dt="2026-06-25T17:06:42.299" v="699" actId="1036"/>
          <ac:picMkLst>
            <pc:docMk/>
            <pc:sldMk cId="0" sldId="266"/>
            <ac:picMk id="52" creationId="{638B7D05-662B-E4AC-6824-9810B343D8D1}"/>
          </ac:picMkLst>
        </pc:picChg>
        <pc:picChg chg="add mod">
          <ac:chgData name="Bahtiyor Nuritdinov" userId="f088bfc32b2b610a" providerId="LiveId" clId="{E7A06097-3220-4771-90AD-F14F40CAC174}" dt="2026-06-25T17:07:58.391" v="708" actId="14100"/>
          <ac:picMkLst>
            <pc:docMk/>
            <pc:sldMk cId="0" sldId="266"/>
            <ac:picMk id="54" creationId="{9CE539C6-03B6-6AEA-CC29-A26AF0F966AB}"/>
          </ac:picMkLst>
        </pc:picChg>
      </pc:sldChg>
      <pc:sldChg chg="addSp delSp modSp add mod modClrScheme chgLayout">
        <pc:chgData name="Bahtiyor Nuritdinov" userId="f088bfc32b2b610a" providerId="LiveId" clId="{E7A06097-3220-4771-90AD-F14F40CAC174}" dt="2026-06-25T17:10:18.956" v="729" actId="1076"/>
        <pc:sldMkLst>
          <pc:docMk/>
          <pc:sldMk cId="0" sldId="267"/>
        </pc:sldMkLst>
        <pc:spChg chg="del">
          <ac:chgData name="Bahtiyor Nuritdinov" userId="f088bfc32b2b610a" providerId="LiveId" clId="{E7A06097-3220-4771-90AD-F14F40CAC174}" dt="2026-06-25T16:15:58.713" v="45" actId="478"/>
          <ac:spMkLst>
            <pc:docMk/>
            <pc:sldMk cId="0" sldId="267"/>
            <ac:spMk id="2" creationId="{00000000-0000-0000-0000-000000000000}"/>
          </ac:spMkLst>
        </pc:spChg>
        <pc:spChg chg="del mod">
          <ac:chgData name="Bahtiyor Nuritdinov" userId="f088bfc32b2b610a" providerId="LiveId" clId="{E7A06097-3220-4771-90AD-F14F40CAC174}" dt="2026-06-25T16:15:58.713" v="47"/>
          <ac:spMkLst>
            <pc:docMk/>
            <pc:sldMk cId="0" sldId="267"/>
            <ac:spMk id="3" creationId="{00000000-0000-0000-0000-000000000000}"/>
          </ac:spMkLst>
        </pc:spChg>
        <pc:spChg chg="del">
          <ac:chgData name="Bahtiyor Nuritdinov" userId="f088bfc32b2b610a" providerId="LiveId" clId="{E7A06097-3220-4771-90AD-F14F40CAC174}" dt="2026-06-25T16:16:01.800" v="48" actId="478"/>
          <ac:spMkLst>
            <pc:docMk/>
            <pc:sldMk cId="0" sldId="267"/>
            <ac:spMk id="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3:44.282" v="339" actId="14100"/>
          <ac:spMkLst>
            <pc:docMk/>
            <pc:sldMk cId="0" sldId="267"/>
            <ac:spMk id="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2:22.839" v="320" actId="165"/>
          <ac:spMkLst>
            <pc:docMk/>
            <pc:sldMk cId="0" sldId="267"/>
            <ac:spMk id="6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2:22.839" v="320" actId="165"/>
          <ac:spMkLst>
            <pc:docMk/>
            <pc:sldMk cId="0" sldId="267"/>
            <ac:spMk id="7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2:43.955" v="323" actId="1076"/>
          <ac:spMkLst>
            <pc:docMk/>
            <pc:sldMk cId="0" sldId="267"/>
            <ac:spMk id="8" creationId="{00000000-0000-0000-0000-000000000000}"/>
          </ac:spMkLst>
        </pc:spChg>
        <pc:spChg chg="mod topLvl">
          <ac:chgData name="Bahtiyor Nuritdinov" userId="f088bfc32b2b610a" providerId="LiveId" clId="{E7A06097-3220-4771-90AD-F14F40CAC174}" dt="2026-06-25T16:42:36.040" v="321" actId="164"/>
          <ac:spMkLst>
            <pc:docMk/>
            <pc:sldMk cId="0" sldId="267"/>
            <ac:spMk id="9" creationId="{00000000-0000-0000-0000-000000000000}"/>
          </ac:spMkLst>
        </pc:spChg>
        <pc:spChg chg="mod topLvl">
          <ac:chgData name="Bahtiyor Nuritdinov" userId="f088bfc32b2b610a" providerId="LiveId" clId="{E7A06097-3220-4771-90AD-F14F40CAC174}" dt="2026-06-25T16:42:36.040" v="321" actId="164"/>
          <ac:spMkLst>
            <pc:docMk/>
            <pc:sldMk cId="0" sldId="267"/>
            <ac:spMk id="10" creationId="{00000000-0000-0000-0000-000000000000}"/>
          </ac:spMkLst>
        </pc:spChg>
        <pc:spChg chg="mod topLvl">
          <ac:chgData name="Bahtiyor Nuritdinov" userId="f088bfc32b2b610a" providerId="LiveId" clId="{E7A06097-3220-4771-90AD-F14F40CAC174}" dt="2026-06-25T16:42:47.247" v="324" actId="1076"/>
          <ac:spMkLst>
            <pc:docMk/>
            <pc:sldMk cId="0" sldId="267"/>
            <ac:spMk id="11" creationId="{00000000-0000-0000-0000-000000000000}"/>
          </ac:spMkLst>
        </pc:spChg>
        <pc:spChg chg="mod topLvl">
          <ac:chgData name="Bahtiyor Nuritdinov" userId="f088bfc32b2b610a" providerId="LiveId" clId="{E7A06097-3220-4771-90AD-F14F40CAC174}" dt="2026-06-25T16:42:15.088" v="319" actId="164"/>
          <ac:spMkLst>
            <pc:docMk/>
            <pc:sldMk cId="0" sldId="267"/>
            <ac:spMk id="12" creationId="{00000000-0000-0000-0000-000000000000}"/>
          </ac:spMkLst>
        </pc:spChg>
        <pc:spChg chg="mod topLvl">
          <ac:chgData name="Bahtiyor Nuritdinov" userId="f088bfc32b2b610a" providerId="LiveId" clId="{E7A06097-3220-4771-90AD-F14F40CAC174}" dt="2026-06-25T16:42:15.088" v="319" actId="164"/>
          <ac:spMkLst>
            <pc:docMk/>
            <pc:sldMk cId="0" sldId="267"/>
            <ac:spMk id="13" creationId="{00000000-0000-0000-0000-000000000000}"/>
          </ac:spMkLst>
        </pc:spChg>
        <pc:spChg chg="mod topLvl">
          <ac:chgData name="Bahtiyor Nuritdinov" userId="f088bfc32b2b610a" providerId="LiveId" clId="{E7A06097-3220-4771-90AD-F14F40CAC174}" dt="2026-06-25T16:43:17.033" v="331" actId="1076"/>
          <ac:spMkLst>
            <pc:docMk/>
            <pc:sldMk cId="0" sldId="267"/>
            <ac:spMk id="1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4:01.812" v="341" actId="12"/>
          <ac:spMkLst>
            <pc:docMk/>
            <pc:sldMk cId="0" sldId="267"/>
            <ac:spMk id="1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12.011" v="727" actId="14100"/>
          <ac:spMkLst>
            <pc:docMk/>
            <pc:sldMk cId="0" sldId="267"/>
            <ac:spMk id="17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04.078" v="725" actId="164"/>
          <ac:spMkLst>
            <pc:docMk/>
            <pc:sldMk cId="0" sldId="267"/>
            <ac:spMk id="18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04.078" v="725" actId="164"/>
          <ac:spMkLst>
            <pc:docMk/>
            <pc:sldMk cId="0" sldId="267"/>
            <ac:spMk id="19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04.078" v="725" actId="164"/>
          <ac:spMkLst>
            <pc:docMk/>
            <pc:sldMk cId="0" sldId="267"/>
            <ac:spMk id="20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04.078" v="725" actId="164"/>
          <ac:spMkLst>
            <pc:docMk/>
            <pc:sldMk cId="0" sldId="267"/>
            <ac:spMk id="21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04.078" v="725" actId="164"/>
          <ac:spMkLst>
            <pc:docMk/>
            <pc:sldMk cId="0" sldId="267"/>
            <ac:spMk id="22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04.078" v="725" actId="164"/>
          <ac:spMkLst>
            <pc:docMk/>
            <pc:sldMk cId="0" sldId="267"/>
            <ac:spMk id="23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04.078" v="725" actId="164"/>
          <ac:spMkLst>
            <pc:docMk/>
            <pc:sldMk cId="0" sldId="267"/>
            <ac:spMk id="2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04.078" v="725" actId="164"/>
          <ac:spMkLst>
            <pc:docMk/>
            <pc:sldMk cId="0" sldId="267"/>
            <ac:spMk id="2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10:14.352" v="728" actId="1076"/>
          <ac:spMkLst>
            <pc:docMk/>
            <pc:sldMk cId="0" sldId="267"/>
            <ac:spMk id="26" creationId="{00000000-0000-0000-0000-000000000000}"/>
          </ac:spMkLst>
        </pc:spChg>
        <pc:spChg chg="add mod ord">
          <ac:chgData name="Bahtiyor Nuritdinov" userId="f088bfc32b2b610a" providerId="LiveId" clId="{E7A06097-3220-4771-90AD-F14F40CAC174}" dt="2026-06-25T16:45:13.872" v="359" actId="403"/>
          <ac:spMkLst>
            <pc:docMk/>
            <pc:sldMk cId="0" sldId="267"/>
            <ac:spMk id="27" creationId="{D768B422-9678-7D4F-D83D-A55617D23CE8}"/>
          </ac:spMkLst>
        </pc:spChg>
        <pc:spChg chg="add mod">
          <ac:chgData name="Bahtiyor Nuritdinov" userId="f088bfc32b2b610a" providerId="LiveId" clId="{E7A06097-3220-4771-90AD-F14F40CAC174}" dt="2026-06-25T16:44:14.693" v="344" actId="571"/>
          <ac:spMkLst>
            <pc:docMk/>
            <pc:sldMk cId="0" sldId="267"/>
            <ac:spMk id="33" creationId="{B7BA16B1-BDFC-8EB4-013A-667E4B4CE7F3}"/>
          </ac:spMkLst>
        </pc:spChg>
        <pc:grpChg chg="add mod topLvl">
          <ac:chgData name="Bahtiyor Nuritdinov" userId="f088bfc32b2b610a" providerId="LiveId" clId="{E7A06097-3220-4771-90AD-F14F40CAC174}" dt="2026-06-25T16:42:40.498" v="322" actId="1076"/>
          <ac:grpSpMkLst>
            <pc:docMk/>
            <pc:sldMk cId="0" sldId="267"/>
            <ac:grpSpMk id="28" creationId="{51E507BF-D210-CFB2-E057-93F622885F74}"/>
          </ac:grpSpMkLst>
        </pc:grpChg>
        <pc:grpChg chg="add del mod">
          <ac:chgData name="Bahtiyor Nuritdinov" userId="f088bfc32b2b610a" providerId="LiveId" clId="{E7A06097-3220-4771-90AD-F14F40CAC174}" dt="2026-06-25T16:42:22.839" v="320" actId="165"/>
          <ac:grpSpMkLst>
            <pc:docMk/>
            <pc:sldMk cId="0" sldId="267"/>
            <ac:grpSpMk id="29" creationId="{937A5B4E-81F8-3E8A-E483-FA393947F22A}"/>
          </ac:grpSpMkLst>
        </pc:grpChg>
        <pc:grpChg chg="add del mod">
          <ac:chgData name="Bahtiyor Nuritdinov" userId="f088bfc32b2b610a" providerId="LiveId" clId="{E7A06097-3220-4771-90AD-F14F40CAC174}" dt="2026-06-25T16:42:01.459" v="318" actId="165"/>
          <ac:grpSpMkLst>
            <pc:docMk/>
            <pc:sldMk cId="0" sldId="267"/>
            <ac:grpSpMk id="30" creationId="{5B8FDDF6-31CE-C1C5-D9EF-36167F102436}"/>
          </ac:grpSpMkLst>
        </pc:grpChg>
        <pc:grpChg chg="add mod">
          <ac:chgData name="Bahtiyor Nuritdinov" userId="f088bfc32b2b610a" providerId="LiveId" clId="{E7A06097-3220-4771-90AD-F14F40CAC174}" dt="2026-06-25T16:43:20.297" v="332" actId="1076"/>
          <ac:grpSpMkLst>
            <pc:docMk/>
            <pc:sldMk cId="0" sldId="267"/>
            <ac:grpSpMk id="31" creationId="{42B51B86-FEEB-DB59-E47D-BFFE878BCF67}"/>
          </ac:grpSpMkLst>
        </pc:grpChg>
        <pc:grpChg chg="add mod">
          <ac:chgData name="Bahtiyor Nuritdinov" userId="f088bfc32b2b610a" providerId="LiveId" clId="{E7A06097-3220-4771-90AD-F14F40CAC174}" dt="2026-06-25T16:43:03.775" v="328" actId="1076"/>
          <ac:grpSpMkLst>
            <pc:docMk/>
            <pc:sldMk cId="0" sldId="267"/>
            <ac:grpSpMk id="32" creationId="{D0BABB8F-8DF9-CBA8-017E-641BB406ADC6}"/>
          </ac:grpSpMkLst>
        </pc:grpChg>
        <pc:grpChg chg="add mod">
          <ac:chgData name="Bahtiyor Nuritdinov" userId="f088bfc32b2b610a" providerId="LiveId" clId="{E7A06097-3220-4771-90AD-F14F40CAC174}" dt="2026-06-25T17:10:08.968" v="726" actId="1076"/>
          <ac:grpSpMkLst>
            <pc:docMk/>
            <pc:sldMk cId="0" sldId="267"/>
            <ac:grpSpMk id="36" creationId="{4F7D438F-A71C-D9F2-A9A9-DCD7C7EB69E1}"/>
          </ac:grpSpMkLst>
        </pc:grpChg>
        <pc:picChg chg="mod">
          <ac:chgData name="Bahtiyor Nuritdinov" userId="f088bfc32b2b610a" providerId="LiveId" clId="{E7A06097-3220-4771-90AD-F14F40CAC174}" dt="2026-06-25T16:44:02.337" v="342" actId="1076"/>
          <ac:picMkLst>
            <pc:docMk/>
            <pc:sldMk cId="0" sldId="267"/>
            <ac:picMk id="16" creationId="{00000000-0000-0000-0000-000000000000}"/>
          </ac:picMkLst>
        </pc:picChg>
        <pc:picChg chg="add mod">
          <ac:chgData name="Bahtiyor Nuritdinov" userId="f088bfc32b2b610a" providerId="LiveId" clId="{E7A06097-3220-4771-90AD-F14F40CAC174}" dt="2026-06-25T17:10:18.956" v="729" actId="1076"/>
          <ac:picMkLst>
            <pc:docMk/>
            <pc:sldMk cId="0" sldId="267"/>
            <ac:picMk id="35" creationId="{E248B7D3-BE83-8D3A-8144-62AE8DEEF1E9}"/>
          </ac:picMkLst>
        </pc:picChg>
      </pc:sldChg>
      <pc:sldChg chg="addSp delSp modSp add mod ord modClrScheme chgLayout">
        <pc:chgData name="Bahtiyor Nuritdinov" userId="f088bfc32b2b610a" providerId="LiveId" clId="{E7A06097-3220-4771-90AD-F14F40CAC174}" dt="2026-06-26T04:19:01.051" v="811" actId="5793"/>
        <pc:sldMkLst>
          <pc:docMk/>
          <pc:sldMk cId="0" sldId="268"/>
        </pc:sldMkLst>
        <pc:spChg chg="del">
          <ac:chgData name="Bahtiyor Nuritdinov" userId="f088bfc32b2b610a" providerId="LiveId" clId="{E7A06097-3220-4771-90AD-F14F40CAC174}" dt="2026-06-25T16:17:26.692" v="68" actId="478"/>
          <ac:spMkLst>
            <pc:docMk/>
            <pc:sldMk cId="0" sldId="268"/>
            <ac:spMk id="2" creationId="{00000000-0000-0000-0000-000000000000}"/>
          </ac:spMkLst>
        </pc:spChg>
        <pc:spChg chg="del mod">
          <ac:chgData name="Bahtiyor Nuritdinov" userId="f088bfc32b2b610a" providerId="LiveId" clId="{E7A06097-3220-4771-90AD-F14F40CAC174}" dt="2026-06-25T16:17:26.692" v="70"/>
          <ac:spMkLst>
            <pc:docMk/>
            <pc:sldMk cId="0" sldId="268"/>
            <ac:spMk id="3" creationId="{00000000-0000-0000-0000-000000000000}"/>
          </ac:spMkLst>
        </pc:spChg>
        <pc:spChg chg="del">
          <ac:chgData name="Bahtiyor Nuritdinov" userId="f088bfc32b2b610a" providerId="LiveId" clId="{E7A06097-3220-4771-90AD-F14F40CAC174}" dt="2026-06-25T16:17:28.711" v="71" actId="478"/>
          <ac:spMkLst>
            <pc:docMk/>
            <pc:sldMk cId="0" sldId="268"/>
            <ac:spMk id="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8:35.321" v="173" actId="164"/>
          <ac:spMkLst>
            <pc:docMk/>
            <pc:sldMk cId="0" sldId="268"/>
            <ac:spMk id="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8:35.321" v="173" actId="164"/>
          <ac:spMkLst>
            <pc:docMk/>
            <pc:sldMk cId="0" sldId="268"/>
            <ac:spMk id="6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8:35.321" v="173" actId="164"/>
          <ac:spMkLst>
            <pc:docMk/>
            <pc:sldMk cId="0" sldId="268"/>
            <ac:spMk id="7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8:46.725" v="175" actId="164"/>
          <ac:spMkLst>
            <pc:docMk/>
            <pc:sldMk cId="0" sldId="268"/>
            <ac:spMk id="8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8:46.725" v="175" actId="164"/>
          <ac:spMkLst>
            <pc:docMk/>
            <pc:sldMk cId="0" sldId="268"/>
            <ac:spMk id="9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8:46.725" v="175" actId="164"/>
          <ac:spMkLst>
            <pc:docMk/>
            <pc:sldMk cId="0" sldId="268"/>
            <ac:spMk id="10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9:05.582" v="177" actId="164"/>
          <ac:spMkLst>
            <pc:docMk/>
            <pc:sldMk cId="0" sldId="268"/>
            <ac:spMk id="11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9:05.582" v="177" actId="164"/>
          <ac:spMkLst>
            <pc:docMk/>
            <pc:sldMk cId="0" sldId="268"/>
            <ac:spMk id="12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29:05.582" v="177" actId="164"/>
          <ac:spMkLst>
            <pc:docMk/>
            <pc:sldMk cId="0" sldId="268"/>
            <ac:spMk id="13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0:00.032" v="191" actId="164"/>
          <ac:spMkLst>
            <pc:docMk/>
            <pc:sldMk cId="0" sldId="268"/>
            <ac:spMk id="1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19:01.051" v="811" actId="5793"/>
          <ac:spMkLst>
            <pc:docMk/>
            <pc:sldMk cId="0" sldId="268"/>
            <ac:spMk id="1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1:10.486" v="202" actId="164"/>
          <ac:spMkLst>
            <pc:docMk/>
            <pc:sldMk cId="0" sldId="268"/>
            <ac:spMk id="16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1:10.486" v="202" actId="164"/>
          <ac:spMkLst>
            <pc:docMk/>
            <pc:sldMk cId="0" sldId="268"/>
            <ac:spMk id="17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7:43.368" v="261" actId="14100"/>
          <ac:spMkLst>
            <pc:docMk/>
            <pc:sldMk cId="0" sldId="268"/>
            <ac:spMk id="18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0:45.460" v="199" actId="164"/>
          <ac:spMkLst>
            <pc:docMk/>
            <pc:sldMk cId="0" sldId="268"/>
            <ac:spMk id="19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7:37.173" v="260" actId="14100"/>
          <ac:spMkLst>
            <pc:docMk/>
            <pc:sldMk cId="0" sldId="268"/>
            <ac:spMk id="20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0:40.398" v="198" actId="164"/>
          <ac:spMkLst>
            <pc:docMk/>
            <pc:sldMk cId="0" sldId="268"/>
            <ac:spMk id="21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7:47.505" v="262" actId="14100"/>
          <ac:spMkLst>
            <pc:docMk/>
            <pc:sldMk cId="0" sldId="268"/>
            <ac:spMk id="22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7:55.895" v="265" actId="1076"/>
          <ac:spMkLst>
            <pc:docMk/>
            <pc:sldMk cId="0" sldId="268"/>
            <ac:spMk id="23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7:50.561" v="263" actId="14100"/>
          <ac:spMkLst>
            <pc:docMk/>
            <pc:sldMk cId="0" sldId="268"/>
            <ac:spMk id="2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7:53.572" v="264" actId="1076"/>
          <ac:spMkLst>
            <pc:docMk/>
            <pc:sldMk cId="0" sldId="268"/>
            <ac:spMk id="2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31:55.893" v="213" actId="404"/>
          <ac:spMkLst>
            <pc:docMk/>
            <pc:sldMk cId="0" sldId="268"/>
            <ac:spMk id="26" creationId="{00000000-0000-0000-0000-000000000000}"/>
          </ac:spMkLst>
        </pc:spChg>
        <pc:spChg chg="add mod ord">
          <ac:chgData name="Bahtiyor Nuritdinov" userId="f088bfc32b2b610a" providerId="LiveId" clId="{E7A06097-3220-4771-90AD-F14F40CAC174}" dt="2026-06-25T16:27:06.698" v="170" actId="403"/>
          <ac:spMkLst>
            <pc:docMk/>
            <pc:sldMk cId="0" sldId="268"/>
            <ac:spMk id="27" creationId="{27D3560A-60CB-7128-761C-93D4BF5FBD94}"/>
          </ac:spMkLst>
        </pc:spChg>
        <pc:spChg chg="add del">
          <ac:chgData name="Bahtiyor Nuritdinov" userId="f088bfc32b2b610a" providerId="LiveId" clId="{E7A06097-3220-4771-90AD-F14F40CAC174}" dt="2026-06-25T16:32:17.992" v="215" actId="22"/>
          <ac:spMkLst>
            <pc:docMk/>
            <pc:sldMk cId="0" sldId="268"/>
            <ac:spMk id="38" creationId="{D033075E-0780-FE00-731A-FE1C1946B4CA}"/>
          </ac:spMkLst>
        </pc:spChg>
        <pc:spChg chg="add del">
          <ac:chgData name="Bahtiyor Nuritdinov" userId="f088bfc32b2b610a" providerId="LiveId" clId="{E7A06097-3220-4771-90AD-F14F40CAC174}" dt="2026-06-25T16:32:21.461" v="217" actId="22"/>
          <ac:spMkLst>
            <pc:docMk/>
            <pc:sldMk cId="0" sldId="268"/>
            <ac:spMk id="40" creationId="{DC7CB4E9-429B-9B81-032E-B35D13800DC7}"/>
          </ac:spMkLst>
        </pc:spChg>
        <pc:spChg chg="add mod">
          <ac:chgData name="Bahtiyor Nuritdinov" userId="f088bfc32b2b610a" providerId="LiveId" clId="{E7A06097-3220-4771-90AD-F14F40CAC174}" dt="2026-06-26T04:16:53.294" v="808" actId="1076"/>
          <ac:spMkLst>
            <pc:docMk/>
            <pc:sldMk cId="0" sldId="268"/>
            <ac:spMk id="42" creationId="{6AF9054B-7C2D-B0F3-8641-74E50FB3BF00}"/>
          </ac:spMkLst>
        </pc:spChg>
        <pc:spChg chg="add mod">
          <ac:chgData name="Bahtiyor Nuritdinov" userId="f088bfc32b2b610a" providerId="LiveId" clId="{E7A06097-3220-4771-90AD-F14F40CAC174}" dt="2026-06-26T04:16:54.983" v="809" actId="1076"/>
          <ac:spMkLst>
            <pc:docMk/>
            <pc:sldMk cId="0" sldId="268"/>
            <ac:spMk id="44" creationId="{0B586283-FBA1-B98C-CB1F-3BE127EBB8E5}"/>
          </ac:spMkLst>
        </pc:spChg>
        <pc:spChg chg="add del">
          <ac:chgData name="Bahtiyor Nuritdinov" userId="f088bfc32b2b610a" providerId="LiveId" clId="{E7A06097-3220-4771-90AD-F14F40CAC174}" dt="2026-06-25T16:51:47.500" v="442" actId="478"/>
          <ac:spMkLst>
            <pc:docMk/>
            <pc:sldMk cId="0" sldId="268"/>
            <ac:spMk id="46" creationId="{DF58B52D-8D24-A82B-5766-22217CA45B83}"/>
          </ac:spMkLst>
        </pc:spChg>
        <pc:spChg chg="add del">
          <ac:chgData name="Bahtiyor Nuritdinov" userId="f088bfc32b2b610a" providerId="LiveId" clId="{E7A06097-3220-4771-90AD-F14F40CAC174}" dt="2026-06-25T16:35:00.740" v="241" actId="22"/>
          <ac:spMkLst>
            <pc:docMk/>
            <pc:sldMk cId="0" sldId="268"/>
            <ac:spMk id="50" creationId="{E144A2D3-D163-31F8-1609-02259BD6E6EA}"/>
          </ac:spMkLst>
        </pc:spChg>
        <pc:grpChg chg="add mod">
          <ac:chgData name="Bahtiyor Nuritdinov" userId="f088bfc32b2b610a" providerId="LiveId" clId="{E7A06097-3220-4771-90AD-F14F40CAC174}" dt="2026-06-25T16:29:40.723" v="187" actId="1076"/>
          <ac:grpSpMkLst>
            <pc:docMk/>
            <pc:sldMk cId="0" sldId="268"/>
            <ac:grpSpMk id="28" creationId="{7A4AAD37-D11C-1983-2F94-6528B046F3FC}"/>
          </ac:grpSpMkLst>
        </pc:grpChg>
        <pc:grpChg chg="add mod">
          <ac:chgData name="Bahtiyor Nuritdinov" userId="f088bfc32b2b610a" providerId="LiveId" clId="{E7A06097-3220-4771-90AD-F14F40CAC174}" dt="2026-06-25T16:29:46.943" v="188" actId="1076"/>
          <ac:grpSpMkLst>
            <pc:docMk/>
            <pc:sldMk cId="0" sldId="268"/>
            <ac:grpSpMk id="29" creationId="{1D3CB13A-5F71-D9D9-358F-A930B7D2030E}"/>
          </ac:grpSpMkLst>
        </pc:grpChg>
        <pc:grpChg chg="add mod">
          <ac:chgData name="Bahtiyor Nuritdinov" userId="f088bfc32b2b610a" providerId="LiveId" clId="{E7A06097-3220-4771-90AD-F14F40CAC174}" dt="2026-06-25T16:29:49.853" v="189" actId="1076"/>
          <ac:grpSpMkLst>
            <pc:docMk/>
            <pc:sldMk cId="0" sldId="268"/>
            <ac:grpSpMk id="30" creationId="{F6C8CAC4-CF90-C45A-3661-295508315A4D}"/>
          </ac:grpSpMkLst>
        </pc:grpChg>
        <pc:grpChg chg="add mod">
          <ac:chgData name="Bahtiyor Nuritdinov" userId="f088bfc32b2b610a" providerId="LiveId" clId="{E7A06097-3220-4771-90AD-F14F40CAC174}" dt="2026-06-25T16:30:12.058" v="195" actId="14100"/>
          <ac:grpSpMkLst>
            <pc:docMk/>
            <pc:sldMk cId="0" sldId="268"/>
            <ac:grpSpMk id="31" creationId="{CAA8A3BB-D544-0AB9-C367-4507964DB505}"/>
          </ac:grpSpMkLst>
        </pc:grpChg>
        <pc:grpChg chg="add mod">
          <ac:chgData name="Bahtiyor Nuritdinov" userId="f088bfc32b2b610a" providerId="LiveId" clId="{E7A06097-3220-4771-90AD-F14F40CAC174}" dt="2026-06-25T16:31:10.486" v="202" actId="164"/>
          <ac:grpSpMkLst>
            <pc:docMk/>
            <pc:sldMk cId="0" sldId="268"/>
            <ac:grpSpMk id="32" creationId="{54EF486D-F403-1401-459C-02B713CF7EB8}"/>
          </ac:grpSpMkLst>
        </pc:grpChg>
        <pc:grpChg chg="add mod">
          <ac:chgData name="Bahtiyor Nuritdinov" userId="f088bfc32b2b610a" providerId="LiveId" clId="{E7A06097-3220-4771-90AD-F14F40CAC174}" dt="2026-06-25T16:31:10.486" v="202" actId="164"/>
          <ac:grpSpMkLst>
            <pc:docMk/>
            <pc:sldMk cId="0" sldId="268"/>
            <ac:grpSpMk id="33" creationId="{C0BF161D-33DC-F2CD-D254-9F8F31F7EB01}"/>
          </ac:grpSpMkLst>
        </pc:grpChg>
        <pc:grpChg chg="add mod">
          <ac:chgData name="Bahtiyor Nuritdinov" userId="f088bfc32b2b610a" providerId="LiveId" clId="{E7A06097-3220-4771-90AD-F14F40CAC174}" dt="2026-06-25T16:31:10.486" v="202" actId="164"/>
          <ac:grpSpMkLst>
            <pc:docMk/>
            <pc:sldMk cId="0" sldId="268"/>
            <ac:grpSpMk id="34" creationId="{6D958184-46C5-7B3F-AB99-1083E8552C45}"/>
          </ac:grpSpMkLst>
        </pc:grpChg>
        <pc:grpChg chg="add mod">
          <ac:chgData name="Bahtiyor Nuritdinov" userId="f088bfc32b2b610a" providerId="LiveId" clId="{E7A06097-3220-4771-90AD-F14F40CAC174}" dt="2026-06-25T16:31:10.486" v="202" actId="164"/>
          <ac:grpSpMkLst>
            <pc:docMk/>
            <pc:sldMk cId="0" sldId="268"/>
            <ac:grpSpMk id="35" creationId="{783A0251-D64C-8100-F5C7-51505E493EDF}"/>
          </ac:grpSpMkLst>
        </pc:grpChg>
        <pc:grpChg chg="add mod">
          <ac:chgData name="Bahtiyor Nuritdinov" userId="f088bfc32b2b610a" providerId="LiveId" clId="{E7A06097-3220-4771-90AD-F14F40CAC174}" dt="2026-06-25T16:31:41.718" v="207" actId="1076"/>
          <ac:grpSpMkLst>
            <pc:docMk/>
            <pc:sldMk cId="0" sldId="268"/>
            <ac:grpSpMk id="36" creationId="{01014E3B-03EE-6A14-BEDE-22BCE1497918}"/>
          </ac:grpSpMkLst>
        </pc:grpChg>
        <pc:picChg chg="add mod">
          <ac:chgData name="Bahtiyor Nuritdinov" userId="f088bfc32b2b610a" providerId="LiveId" clId="{E7A06097-3220-4771-90AD-F14F40CAC174}" dt="2026-06-26T04:17:00.105" v="810" actId="14100"/>
          <ac:picMkLst>
            <pc:docMk/>
            <pc:sldMk cId="0" sldId="268"/>
            <ac:picMk id="48" creationId="{856867A3-8DBA-0011-252B-6F472590E5EE}"/>
          </ac:picMkLst>
        </pc:picChg>
        <pc:picChg chg="add del mod">
          <ac:chgData name="Bahtiyor Nuritdinov" userId="f088bfc32b2b610a" providerId="LiveId" clId="{E7A06097-3220-4771-90AD-F14F40CAC174}" dt="2026-06-26T04:16:32.203" v="801" actId="478"/>
          <ac:picMkLst>
            <pc:docMk/>
            <pc:sldMk cId="0" sldId="268"/>
            <ac:picMk id="52" creationId="{9A364818-A488-4789-7DEF-47D63793E398}"/>
          </ac:picMkLst>
        </pc:picChg>
      </pc:sldChg>
      <pc:sldChg chg="addSp delSp modSp add mod ord modClrScheme chgLayout">
        <pc:chgData name="Bahtiyor Nuritdinov" userId="f088bfc32b2b610a" providerId="LiveId" clId="{E7A06097-3220-4771-90AD-F14F40CAC174}" dt="2026-06-26T04:26:35.661" v="984" actId="1076"/>
        <pc:sldMkLst>
          <pc:docMk/>
          <pc:sldMk cId="0" sldId="269"/>
        </pc:sldMkLst>
        <pc:spChg chg="del">
          <ac:chgData name="Bahtiyor Nuritdinov" userId="f088bfc32b2b610a" providerId="LiveId" clId="{E7A06097-3220-4771-90AD-F14F40CAC174}" dt="2026-06-25T16:16:25.413" v="53" actId="478"/>
          <ac:spMkLst>
            <pc:docMk/>
            <pc:sldMk cId="0" sldId="269"/>
            <ac:spMk id="2" creationId="{00000000-0000-0000-0000-000000000000}"/>
          </ac:spMkLst>
        </pc:spChg>
        <pc:spChg chg="del mod">
          <ac:chgData name="Bahtiyor Nuritdinov" userId="f088bfc32b2b610a" providerId="LiveId" clId="{E7A06097-3220-4771-90AD-F14F40CAC174}" dt="2026-06-25T16:16:25.413" v="55"/>
          <ac:spMkLst>
            <pc:docMk/>
            <pc:sldMk cId="0" sldId="269"/>
            <ac:spMk id="3" creationId="{00000000-0000-0000-0000-000000000000}"/>
          </ac:spMkLst>
        </pc:spChg>
        <pc:spChg chg="del">
          <ac:chgData name="Bahtiyor Nuritdinov" userId="f088bfc32b2b610a" providerId="LiveId" clId="{E7A06097-3220-4771-90AD-F14F40CAC174}" dt="2026-06-25T16:16:32.978" v="59" actId="478"/>
          <ac:spMkLst>
            <pc:docMk/>
            <pc:sldMk cId="0" sldId="269"/>
            <ac:spMk id="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5:41.462" v="364" actId="14100"/>
          <ac:spMkLst>
            <pc:docMk/>
            <pc:sldMk cId="0" sldId="269"/>
            <ac:spMk id="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5:54.876" v="366" actId="164"/>
          <ac:spMkLst>
            <pc:docMk/>
            <pc:sldMk cId="0" sldId="269"/>
            <ac:spMk id="6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5:48.368" v="965" actId="6549"/>
          <ac:spMkLst>
            <pc:docMk/>
            <pc:sldMk cId="0" sldId="269"/>
            <ac:spMk id="7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6:26.735" v="982" actId="6549"/>
          <ac:spMkLst>
            <pc:docMk/>
            <pc:sldMk cId="0" sldId="269"/>
            <ac:spMk id="8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6:04.969" v="368" actId="164"/>
          <ac:spMkLst>
            <pc:docMk/>
            <pc:sldMk cId="0" sldId="269"/>
            <ac:spMk id="9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6:04.969" v="368" actId="164"/>
          <ac:spMkLst>
            <pc:docMk/>
            <pc:sldMk cId="0" sldId="269"/>
            <ac:spMk id="10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6:33.803" v="983" actId="1076"/>
          <ac:spMkLst>
            <pc:docMk/>
            <pc:sldMk cId="0" sldId="269"/>
            <ac:spMk id="11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6:16.338" v="369" actId="164"/>
          <ac:spMkLst>
            <pc:docMk/>
            <pc:sldMk cId="0" sldId="269"/>
            <ac:spMk id="12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6:16.338" v="369" actId="164"/>
          <ac:spMkLst>
            <pc:docMk/>
            <pc:sldMk cId="0" sldId="269"/>
            <ac:spMk id="13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6:35.661" v="984" actId="1076"/>
          <ac:spMkLst>
            <pc:docMk/>
            <pc:sldMk cId="0" sldId="269"/>
            <ac:spMk id="1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5:02.417" v="964" actId="1076"/>
          <ac:spMkLst>
            <pc:docMk/>
            <pc:sldMk cId="0" sldId="269"/>
            <ac:spMk id="1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9:02.783" v="408" actId="1076"/>
          <ac:spMkLst>
            <pc:docMk/>
            <pc:sldMk cId="0" sldId="269"/>
            <ac:spMk id="19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9:14.563" v="412" actId="1076"/>
          <ac:spMkLst>
            <pc:docMk/>
            <pc:sldMk cId="0" sldId="269"/>
            <ac:spMk id="20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8:58.695" v="406" actId="164"/>
          <ac:spMkLst>
            <pc:docMk/>
            <pc:sldMk cId="0" sldId="269"/>
            <ac:spMk id="21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9:24.348" v="414" actId="1076"/>
          <ac:spMkLst>
            <pc:docMk/>
            <pc:sldMk cId="0" sldId="269"/>
            <ac:spMk id="22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1:54.705" v="874" actId="20577"/>
          <ac:spMkLst>
            <pc:docMk/>
            <pc:sldMk cId="0" sldId="269"/>
            <ac:spMk id="23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8:44.721" v="404" actId="164"/>
          <ac:spMkLst>
            <pc:docMk/>
            <pc:sldMk cId="0" sldId="269"/>
            <ac:spMk id="24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8:44.721" v="404" actId="164"/>
          <ac:spMkLst>
            <pc:docMk/>
            <pc:sldMk cId="0" sldId="269"/>
            <ac:spMk id="25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1:59.891" v="877" actId="20577"/>
          <ac:spMkLst>
            <pc:docMk/>
            <pc:sldMk cId="0" sldId="269"/>
            <ac:spMk id="26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6:48:10.007" v="394" actId="164"/>
          <ac:spMkLst>
            <pc:docMk/>
            <pc:sldMk cId="0" sldId="269"/>
            <ac:spMk id="27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1:15.033" v="862" actId="6549"/>
          <ac:spMkLst>
            <pc:docMk/>
            <pc:sldMk cId="0" sldId="269"/>
            <ac:spMk id="28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6T04:21:48.242" v="872" actId="20577"/>
          <ac:spMkLst>
            <pc:docMk/>
            <pc:sldMk cId="0" sldId="269"/>
            <ac:spMk id="29" creationId="{00000000-0000-0000-0000-000000000000}"/>
          </ac:spMkLst>
        </pc:spChg>
        <pc:spChg chg="mod">
          <ac:chgData name="Bahtiyor Nuritdinov" userId="f088bfc32b2b610a" providerId="LiveId" clId="{E7A06097-3220-4771-90AD-F14F40CAC174}" dt="2026-06-25T17:22:53.490" v="780" actId="1076"/>
          <ac:spMkLst>
            <pc:docMk/>
            <pc:sldMk cId="0" sldId="269"/>
            <ac:spMk id="30" creationId="{00000000-0000-0000-0000-000000000000}"/>
          </ac:spMkLst>
        </pc:spChg>
        <pc:spChg chg="add mod ord">
          <ac:chgData name="Bahtiyor Nuritdinov" userId="f088bfc32b2b610a" providerId="LiveId" clId="{E7A06097-3220-4771-90AD-F14F40CAC174}" dt="2026-06-26T04:19:40.402" v="836" actId="6549"/>
          <ac:spMkLst>
            <pc:docMk/>
            <pc:sldMk cId="0" sldId="269"/>
            <ac:spMk id="31" creationId="{0DB9543A-232E-2FD8-7112-E529137B248C}"/>
          </ac:spMkLst>
        </pc:spChg>
        <pc:grpChg chg="add mod">
          <ac:chgData name="Bahtiyor Nuritdinov" userId="f088bfc32b2b610a" providerId="LiveId" clId="{E7A06097-3220-4771-90AD-F14F40CAC174}" dt="2026-06-26T04:23:04.044" v="884" actId="1076"/>
          <ac:grpSpMkLst>
            <pc:docMk/>
            <pc:sldMk cId="0" sldId="269"/>
            <ac:grpSpMk id="32" creationId="{EE643390-264C-DD54-A1B3-4E1EBB81CA43}"/>
          </ac:grpSpMkLst>
        </pc:grpChg>
        <pc:grpChg chg="add mod">
          <ac:chgData name="Bahtiyor Nuritdinov" userId="f088bfc32b2b610a" providerId="LiveId" clId="{E7A06097-3220-4771-90AD-F14F40CAC174}" dt="2026-06-26T04:23:04.044" v="884" actId="1076"/>
          <ac:grpSpMkLst>
            <pc:docMk/>
            <pc:sldMk cId="0" sldId="269"/>
            <ac:grpSpMk id="33" creationId="{5F8F324B-EC88-FD03-0C4D-EBE7EBD9C74F}"/>
          </ac:grpSpMkLst>
        </pc:grpChg>
        <pc:grpChg chg="add mod">
          <ac:chgData name="Bahtiyor Nuritdinov" userId="f088bfc32b2b610a" providerId="LiveId" clId="{E7A06097-3220-4771-90AD-F14F40CAC174}" dt="2026-06-26T04:23:04.044" v="884" actId="1076"/>
          <ac:grpSpMkLst>
            <pc:docMk/>
            <pc:sldMk cId="0" sldId="269"/>
            <ac:grpSpMk id="34" creationId="{8C2D22A5-6814-DFD3-D2A3-C62F2B958C19}"/>
          </ac:grpSpMkLst>
        </pc:grpChg>
        <pc:grpChg chg="add mod">
          <ac:chgData name="Bahtiyor Nuritdinov" userId="f088bfc32b2b610a" providerId="LiveId" clId="{E7A06097-3220-4771-90AD-F14F40CAC174}" dt="2026-06-25T16:48:18.180" v="397" actId="14100"/>
          <ac:grpSpMkLst>
            <pc:docMk/>
            <pc:sldMk cId="0" sldId="269"/>
            <ac:grpSpMk id="35" creationId="{3D3472A6-84D4-A48F-4BB7-834AC0F0C2C5}"/>
          </ac:grpSpMkLst>
        </pc:grpChg>
        <pc:grpChg chg="add mod">
          <ac:chgData name="Bahtiyor Nuritdinov" userId="f088bfc32b2b610a" providerId="LiveId" clId="{E7A06097-3220-4771-90AD-F14F40CAC174}" dt="2026-06-25T16:48:48.771" v="405" actId="14100"/>
          <ac:grpSpMkLst>
            <pc:docMk/>
            <pc:sldMk cId="0" sldId="269"/>
            <ac:grpSpMk id="36" creationId="{C348C142-0E23-6C84-F254-9216CA314683}"/>
          </ac:grpSpMkLst>
        </pc:grpChg>
        <pc:grpChg chg="add mod">
          <ac:chgData name="Bahtiyor Nuritdinov" userId="f088bfc32b2b610a" providerId="LiveId" clId="{E7A06097-3220-4771-90AD-F14F40CAC174}" dt="2026-06-25T16:49:11.692" v="411" actId="1076"/>
          <ac:grpSpMkLst>
            <pc:docMk/>
            <pc:sldMk cId="0" sldId="269"/>
            <ac:grpSpMk id="37" creationId="{57FAD19B-9512-0209-7677-CAC8B0440B33}"/>
          </ac:grpSpMkLst>
        </pc:grpChg>
        <pc:picChg chg="del mod">
          <ac:chgData name="Bahtiyor Nuritdinov" userId="f088bfc32b2b610a" providerId="LiveId" clId="{E7A06097-3220-4771-90AD-F14F40CAC174}" dt="2026-06-25T17:19:21.712" v="749" actId="478"/>
          <ac:picMkLst>
            <pc:docMk/>
            <pc:sldMk cId="0" sldId="269"/>
            <ac:picMk id="16" creationId="{00000000-0000-0000-0000-000000000000}"/>
          </ac:picMkLst>
        </pc:picChg>
        <pc:picChg chg="del mod">
          <ac:chgData name="Bahtiyor Nuritdinov" userId="f088bfc32b2b610a" providerId="LiveId" clId="{E7A06097-3220-4771-90AD-F14F40CAC174}" dt="2026-06-25T17:21:55.607" v="766" actId="478"/>
          <ac:picMkLst>
            <pc:docMk/>
            <pc:sldMk cId="0" sldId="269"/>
            <ac:picMk id="17" creationId="{00000000-0000-0000-0000-000000000000}"/>
          </ac:picMkLst>
        </pc:picChg>
        <pc:picChg chg="del">
          <ac:chgData name="Bahtiyor Nuritdinov" userId="f088bfc32b2b610a" providerId="LiveId" clId="{E7A06097-3220-4771-90AD-F14F40CAC174}" dt="2026-06-25T17:15:14.791" v="738" actId="478"/>
          <ac:picMkLst>
            <pc:docMk/>
            <pc:sldMk cId="0" sldId="269"/>
            <ac:picMk id="18" creationId="{00000000-0000-0000-0000-000000000000}"/>
          </ac:picMkLst>
        </pc:picChg>
        <pc:picChg chg="add mod">
          <ac:chgData name="Bahtiyor Nuritdinov" userId="f088bfc32b2b610a" providerId="LiveId" clId="{E7A06097-3220-4771-90AD-F14F40CAC174}" dt="2026-06-25T17:23:21.187" v="787" actId="1076"/>
          <ac:picMkLst>
            <pc:docMk/>
            <pc:sldMk cId="0" sldId="269"/>
            <ac:picMk id="39" creationId="{2377E732-970F-7C7B-5C5B-6BE973E78C0A}"/>
          </ac:picMkLst>
        </pc:picChg>
        <pc:picChg chg="add mod">
          <ac:chgData name="Bahtiyor Nuritdinov" userId="f088bfc32b2b610a" providerId="LiveId" clId="{E7A06097-3220-4771-90AD-F14F40CAC174}" dt="2026-06-25T17:23:09.872" v="782" actId="1076"/>
          <ac:picMkLst>
            <pc:docMk/>
            <pc:sldMk cId="0" sldId="269"/>
            <ac:picMk id="41" creationId="{D7E9AB6B-3EE5-C555-0DF4-7C6D4D6C8423}"/>
          </ac:picMkLst>
        </pc:picChg>
        <pc:picChg chg="add mod">
          <ac:chgData name="Bahtiyor Nuritdinov" userId="f088bfc32b2b610a" providerId="LiveId" clId="{E7A06097-3220-4771-90AD-F14F40CAC174}" dt="2026-06-25T17:23:18.656" v="785" actId="1076"/>
          <ac:picMkLst>
            <pc:docMk/>
            <pc:sldMk cId="0" sldId="269"/>
            <ac:picMk id="43" creationId="{26582018-2A0B-7DBE-8132-CD3D28DC5E39}"/>
          </ac:picMkLst>
        </pc:picChg>
        <pc:picChg chg="add mod">
          <ac:chgData name="Bahtiyor Nuritdinov" userId="f088bfc32b2b610a" providerId="LiveId" clId="{E7A06097-3220-4771-90AD-F14F40CAC174}" dt="2026-06-25T17:23:24.255" v="788" actId="1076"/>
          <ac:picMkLst>
            <pc:docMk/>
            <pc:sldMk cId="0" sldId="269"/>
            <ac:picMk id="45" creationId="{D0D61B7D-69F6-2A93-AF44-4BB9E4CAE67A}"/>
          </ac:picMkLst>
        </pc:picChg>
      </pc:sldChg>
      <pc:sldChg chg="del">
        <pc:chgData name="Bahtiyor Nuritdinov" userId="f088bfc32b2b610a" providerId="LiveId" clId="{E7A06097-3220-4771-90AD-F14F40CAC174}" dt="2026-06-25T16:50:47.705" v="440" actId="47"/>
        <pc:sldMkLst>
          <pc:docMk/>
          <pc:sldMk cId="0" sldId="285"/>
        </pc:sldMkLst>
      </pc:sldChg>
      <pc:sldChg chg="del">
        <pc:chgData name="Bahtiyor Nuritdinov" userId="f088bfc32b2b610a" providerId="LiveId" clId="{E7A06097-3220-4771-90AD-F14F40CAC174}" dt="2026-06-25T16:50:42.409" v="439" actId="47"/>
        <pc:sldMkLst>
          <pc:docMk/>
          <pc:sldMk cId="3226965392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292600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11109" y="0"/>
            <a:ext cx="4292600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687638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0600" y="3227388"/>
            <a:ext cx="7924800" cy="30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3596"/>
            <a:ext cx="4292600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11109" y="6453596"/>
            <a:ext cx="4292600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990600" y="3227388"/>
            <a:ext cx="7924800" cy="30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 txBox="1">
            <a:spLocks noGrp="1"/>
          </p:cNvSpPr>
          <p:nvPr>
            <p:ph type="sldNum" idx="12"/>
          </p:nvPr>
        </p:nvSpPr>
        <p:spPr>
          <a:xfrm>
            <a:off x="5611109" y="6453596"/>
            <a:ext cx="4292600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p63:notes"/>
          <p:cNvSpPr txBox="1">
            <a:spLocks noGrp="1"/>
          </p:cNvSpPr>
          <p:nvPr>
            <p:ph type="body" idx="1"/>
          </p:nvPr>
        </p:nvSpPr>
        <p:spPr>
          <a:xfrm>
            <a:off x="992505" y="3226634"/>
            <a:ext cx="7940040" cy="305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69" name="Google Shape;969;p63:notes"/>
          <p:cNvSpPr txBox="1">
            <a:spLocks noGrp="1"/>
          </p:cNvSpPr>
          <p:nvPr>
            <p:ph type="sldNum" idx="12"/>
          </p:nvPr>
        </p:nvSpPr>
        <p:spPr>
          <a:xfrm>
            <a:off x="5621900" y="6452088"/>
            <a:ext cx="4300955" cy="33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:notes"/>
          <p:cNvSpPr txBox="1">
            <a:spLocks noGrp="1"/>
          </p:cNvSpPr>
          <p:nvPr>
            <p:ph type="body" idx="1"/>
          </p:nvPr>
        </p:nvSpPr>
        <p:spPr>
          <a:xfrm>
            <a:off x="992505" y="3226635"/>
            <a:ext cx="7940040" cy="30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4:notes"/>
          <p:cNvSpPr txBox="1">
            <a:spLocks noGrp="1"/>
          </p:cNvSpPr>
          <p:nvPr>
            <p:ph type="body" idx="1"/>
          </p:nvPr>
        </p:nvSpPr>
        <p:spPr>
          <a:xfrm>
            <a:off x="992505" y="3226635"/>
            <a:ext cx="7940040" cy="30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6" name="Google Shape;9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8:notes"/>
          <p:cNvSpPr txBox="1">
            <a:spLocks noGrp="1"/>
          </p:cNvSpPr>
          <p:nvPr>
            <p:ph type="body" idx="1"/>
          </p:nvPr>
        </p:nvSpPr>
        <p:spPr>
          <a:xfrm>
            <a:off x="992505" y="3226635"/>
            <a:ext cx="7940040" cy="30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9" name="Google Shape;9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:notes"/>
          <p:cNvSpPr txBox="1">
            <a:spLocks noGrp="1"/>
          </p:cNvSpPr>
          <p:nvPr>
            <p:ph type="body" idx="1"/>
          </p:nvPr>
        </p:nvSpPr>
        <p:spPr>
          <a:xfrm>
            <a:off x="992505" y="3226635"/>
            <a:ext cx="7940040" cy="30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7" name="Google Shape;92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1:notes"/>
          <p:cNvSpPr txBox="1">
            <a:spLocks noGrp="1"/>
          </p:cNvSpPr>
          <p:nvPr>
            <p:ph type="body" idx="1"/>
          </p:nvPr>
        </p:nvSpPr>
        <p:spPr>
          <a:xfrm>
            <a:off x="992505" y="3226635"/>
            <a:ext cx="7940040" cy="30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7" name="Google Shape;9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2:notes"/>
          <p:cNvSpPr txBox="1">
            <a:spLocks noGrp="1"/>
          </p:cNvSpPr>
          <p:nvPr>
            <p:ph type="body" idx="1"/>
          </p:nvPr>
        </p:nvSpPr>
        <p:spPr>
          <a:xfrm>
            <a:off x="992505" y="3226635"/>
            <a:ext cx="7940040" cy="30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6" name="Google Shape;9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:notes"/>
          <p:cNvSpPr txBox="1">
            <a:spLocks noGrp="1"/>
          </p:cNvSpPr>
          <p:nvPr>
            <p:ph type="body" idx="1"/>
          </p:nvPr>
        </p:nvSpPr>
        <p:spPr>
          <a:xfrm>
            <a:off x="992505" y="3226635"/>
            <a:ext cx="7940040" cy="30568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5:notes"/>
          <p:cNvSpPr txBox="1">
            <a:spLocks noGrp="1"/>
          </p:cNvSpPr>
          <p:nvPr>
            <p:ph type="body" idx="1"/>
          </p:nvPr>
        </p:nvSpPr>
        <p:spPr>
          <a:xfrm>
            <a:off x="992505" y="3226635"/>
            <a:ext cx="7940040" cy="30568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07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body" idx="1"/>
          </p:nvPr>
        </p:nvSpPr>
        <p:spPr>
          <a:xfrm>
            <a:off x="481454" y="987287"/>
            <a:ext cx="8289952" cy="36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ldNum" idx="12"/>
          </p:nvPr>
        </p:nvSpPr>
        <p:spPr>
          <a:xfrm>
            <a:off x="8676000" y="4893442"/>
            <a:ext cx="386550" cy="24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Blank">
  <p:cSld name="33_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96"/>
          <p:cNvSpPr txBox="1">
            <a:spLocks noGrp="1"/>
          </p:cNvSpPr>
          <p:nvPr>
            <p:ph type="sldNum" idx="12"/>
          </p:nvPr>
        </p:nvSpPr>
        <p:spPr>
          <a:xfrm>
            <a:off x="8676000" y="4767264"/>
            <a:ext cx="3865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96"/>
          <p:cNvSpPr txBox="1">
            <a:spLocks noGrp="1"/>
          </p:cNvSpPr>
          <p:nvPr>
            <p:ph type="title"/>
          </p:nvPr>
        </p:nvSpPr>
        <p:spPr>
          <a:xfrm>
            <a:off x="948878" y="48371"/>
            <a:ext cx="7890322" cy="42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96" descr="header.png"/>
          <p:cNvPicPr preferRelativeResize="0"/>
          <p:nvPr/>
        </p:nvPicPr>
        <p:blipFill rotWithShape="1">
          <a:blip r:embed="rId2">
            <a:alphaModFix/>
          </a:blip>
          <a:srcRect l="4540" t="9619" r="86089" b="13954"/>
          <a:stretch/>
        </p:blipFill>
        <p:spPr>
          <a:xfrm>
            <a:off x="206942" y="52686"/>
            <a:ext cx="505859" cy="434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83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5"/>
          <p:cNvSpPr txBox="1">
            <a:spLocks noGrp="1"/>
          </p:cNvSpPr>
          <p:nvPr>
            <p:ph type="ctrTitle"/>
          </p:nvPr>
        </p:nvSpPr>
        <p:spPr>
          <a:xfrm>
            <a:off x="208801" y="3434400"/>
            <a:ext cx="83952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 sz="2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65"/>
          <p:cNvSpPr txBox="1">
            <a:spLocks noGrp="1"/>
          </p:cNvSpPr>
          <p:nvPr>
            <p:ph type="subTitle" idx="1"/>
          </p:nvPr>
        </p:nvSpPr>
        <p:spPr>
          <a:xfrm>
            <a:off x="208801" y="4254318"/>
            <a:ext cx="8395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60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5">
            <a:alphaModFix/>
          </a:blip>
          <a:srcRect l="4234" t="13660" r="55475" b="11366"/>
          <a:stretch/>
        </p:blipFill>
        <p:spPr>
          <a:xfrm>
            <a:off x="5108861" y="147038"/>
            <a:ext cx="3684052" cy="67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0"/>
          <p:cNvSpPr/>
          <p:nvPr/>
        </p:nvSpPr>
        <p:spPr>
          <a:xfrm>
            <a:off x="0" y="4852864"/>
            <a:ext cx="9144000" cy="45600"/>
          </a:xfrm>
          <a:prstGeom prst="rect">
            <a:avLst/>
          </a:prstGeom>
          <a:solidFill>
            <a:srgbClr val="F47A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30"/>
          <p:cNvSpPr txBox="1">
            <a:spLocks noGrp="1"/>
          </p:cNvSpPr>
          <p:nvPr>
            <p:ph type="sldNum" idx="12"/>
          </p:nvPr>
        </p:nvSpPr>
        <p:spPr>
          <a:xfrm>
            <a:off x="8676000" y="4893442"/>
            <a:ext cx="386550" cy="24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" name="Picture 2" descr="A logo with a flag&#10;&#10;AI-generated content may be incorrect.">
            <a:extLst>
              <a:ext uri="{FF2B5EF4-FFF2-40B4-BE49-F238E27FC236}">
                <a16:creationId xmlns:a16="http://schemas.microsoft.com/office/drawing/2014/main" id="{6D08B8A9-E96E-0EF6-150A-E0F731ED16B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5171" y="0"/>
            <a:ext cx="2450879" cy="90043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industrialparks.u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0B222DB-5457-0D8C-F308-A392B86B9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83" b="12658"/>
          <a:stretch/>
        </p:blipFill>
        <p:spPr>
          <a:xfrm>
            <a:off x="-2670" y="955003"/>
            <a:ext cx="9144000" cy="4188495"/>
          </a:xfrm>
          <a:prstGeom prst="rect">
            <a:avLst/>
          </a:prstGeom>
        </p:spPr>
      </p:pic>
      <p:sp>
        <p:nvSpPr>
          <p:cNvPr id="82" name="Google Shape;82;p1"/>
          <p:cNvSpPr/>
          <p:nvPr/>
        </p:nvSpPr>
        <p:spPr>
          <a:xfrm>
            <a:off x="-5340" y="2827193"/>
            <a:ext cx="9144000" cy="1216858"/>
          </a:xfrm>
          <a:prstGeom prst="rect">
            <a:avLst/>
          </a:prstGeom>
          <a:solidFill>
            <a:srgbClr val="0091C7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"/>
          <p:cNvSpPr txBox="1"/>
          <p:nvPr/>
        </p:nvSpPr>
        <p:spPr>
          <a:xfrm>
            <a:off x="124124" y="2892689"/>
            <a:ext cx="9018541" cy="129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lvl="0" algn="ctr">
              <a:lnSpc>
                <a:spcPct val="120000"/>
              </a:lnSpc>
              <a:buClr>
                <a:srgbClr val="FFFFFF"/>
              </a:buClr>
              <a:buSzPts val="2400"/>
            </a:pPr>
            <a:r>
              <a:rPr lang="ru-RU" sz="32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 проделанной работе в рамках проекта</a:t>
            </a:r>
            <a:br>
              <a:rPr lang="ru-RU" sz="32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2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Олег </a:t>
            </a:r>
            <a:r>
              <a:rPr lang="ru-RU" sz="3200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Рыжиченко</a:t>
            </a:r>
            <a:r>
              <a:rPr lang="ru-RU" sz="32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национальный координатор проекта </a:t>
            </a:r>
            <a:endParaRPr lang="ru-RU" sz="3200" i="1" dirty="0"/>
          </a:p>
          <a:p>
            <a:pPr marL="0" marR="0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"/>
          <p:cNvSpPr/>
          <p:nvPr/>
        </p:nvSpPr>
        <p:spPr>
          <a:xfrm>
            <a:off x="0" y="4852864"/>
            <a:ext cx="9144000" cy="45719"/>
          </a:xfrm>
          <a:prstGeom prst="rect">
            <a:avLst/>
          </a:prstGeom>
          <a:solidFill>
            <a:srgbClr val="F47A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ldNum" idx="12"/>
          </p:nvPr>
        </p:nvSpPr>
        <p:spPr>
          <a:xfrm>
            <a:off x="8676000" y="4900068"/>
            <a:ext cx="386550" cy="24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0284" y="491490"/>
            <a:ext cx="2880360" cy="4346910"/>
          </a:xfrm>
          <a:prstGeom prst="roundRect">
            <a:avLst/>
          </a:prstGeom>
          <a:solidFill>
            <a:srgbClr val="F7F9FC"/>
          </a:solidFill>
          <a:ln w="12700">
            <a:solidFill>
              <a:srgbClr val="DCE1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E507BF-D210-CFB2-E057-93F622885F74}"/>
              </a:ext>
            </a:extLst>
          </p:cNvPr>
          <p:cNvGrpSpPr/>
          <p:nvPr/>
        </p:nvGrpSpPr>
        <p:grpSpPr>
          <a:xfrm>
            <a:off x="370188" y="640080"/>
            <a:ext cx="822960" cy="685800"/>
            <a:chOff x="457200" y="1143000"/>
            <a:chExt cx="822960" cy="68580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1143000"/>
              <a:ext cx="822960" cy="685800"/>
            </a:xfrm>
            <a:prstGeom prst="roundRect">
              <a:avLst/>
            </a:prstGeom>
            <a:solidFill>
              <a:srgbClr val="E8F4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5488" y="1252728"/>
              <a:ext cx="786384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 dirty="0">
                  <a:solidFill>
                    <a:srgbClr val="005B96"/>
                  </a:solidFill>
                  <a:latin typeface="Calibri"/>
                </a:rPr>
                <a:t>20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920" y="1468080"/>
              <a:ext cx="731520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бизнес-кейсов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BABB8F-8DF9-CBA8-017E-641BB406ADC6}"/>
              </a:ext>
            </a:extLst>
          </p:cNvPr>
          <p:cNvGrpSpPr/>
          <p:nvPr/>
        </p:nvGrpSpPr>
        <p:grpSpPr>
          <a:xfrm>
            <a:off x="1241379" y="640080"/>
            <a:ext cx="822960" cy="685800"/>
            <a:chOff x="1348740" y="640080"/>
            <a:chExt cx="868680" cy="685800"/>
          </a:xfrm>
        </p:grpSpPr>
        <p:sp>
          <p:nvSpPr>
            <p:cNvPr id="9" name="Rounded Rectangle 8"/>
            <p:cNvSpPr/>
            <p:nvPr/>
          </p:nvSpPr>
          <p:spPr>
            <a:xfrm>
              <a:off x="1348740" y="640080"/>
              <a:ext cx="868680" cy="685800"/>
            </a:xfrm>
            <a:prstGeom prst="roundRect">
              <a:avLst/>
            </a:prstGeom>
            <a:solidFill>
              <a:srgbClr val="E9F7E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67028" y="749808"/>
              <a:ext cx="832103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 dirty="0">
                  <a:solidFill>
                    <a:srgbClr val="4DA67C"/>
                  </a:solidFill>
                  <a:latin typeface="Calibri"/>
                </a:rPr>
                <a:t>14+6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02488" y="970308"/>
              <a:ext cx="777240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Ургут</a:t>
              </a:r>
              <a:r>
                <a:rPr sz="1080" b="0" dirty="0">
                  <a:solidFill>
                    <a:srgbClr val="2D2D2D"/>
                  </a:solidFill>
                  <a:latin typeface="Calibri"/>
                </a:rPr>
                <a:t> /
</a:t>
              </a:r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Механик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B51B86-FEEB-DB59-E47D-BFFE878BCF67}"/>
              </a:ext>
            </a:extLst>
          </p:cNvPr>
          <p:cNvGrpSpPr/>
          <p:nvPr/>
        </p:nvGrpSpPr>
        <p:grpSpPr>
          <a:xfrm>
            <a:off x="2112570" y="642599"/>
            <a:ext cx="822960" cy="685800"/>
            <a:chOff x="2354580" y="640080"/>
            <a:chExt cx="548640" cy="685800"/>
          </a:xfrm>
        </p:grpSpPr>
        <p:sp>
          <p:nvSpPr>
            <p:cNvPr id="12" name="Rounded Rectangle 11"/>
            <p:cNvSpPr/>
            <p:nvPr/>
          </p:nvSpPr>
          <p:spPr>
            <a:xfrm>
              <a:off x="2354580" y="640080"/>
              <a:ext cx="548640" cy="685800"/>
            </a:xfrm>
            <a:prstGeom prst="roundRect">
              <a:avLst/>
            </a:prstGeom>
            <a:solidFill>
              <a:srgbClr val="FFF3E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2868" y="749808"/>
              <a:ext cx="512063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>
                  <a:solidFill>
                    <a:srgbClr val="F08A00"/>
                  </a:solidFill>
                  <a:latin typeface="Calibri"/>
                </a:rPr>
                <a:t>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07044" y="914400"/>
              <a:ext cx="457200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языка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0187" y="1502595"/>
            <a:ext cx="2565342" cy="3069045"/>
          </a:xfrm>
          <a:prstGeom prst="rect">
            <a:avLst/>
          </a:prstGeom>
          <a:noFill/>
        </p:spPr>
        <p:txBody>
          <a:bodyPr wrap="square" lIns="25400" tIns="12700" rIns="25400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v"/>
              <a:defRPr sz="1160">
                <a:solidFill>
                  <a:srgbClr val="2D2D2D"/>
                </a:solidFill>
                <a:latin typeface="Calibri"/>
              </a:defRPr>
            </a:pPr>
            <a:r>
              <a:rPr dirty="0"/>
              <a:t>Для </a:t>
            </a:r>
            <a:r>
              <a:rPr dirty="0" err="1"/>
              <a:t>всех</a:t>
            </a:r>
            <a:r>
              <a:rPr dirty="0"/>
              <a:t> 20 </a:t>
            </a:r>
            <a:r>
              <a:rPr dirty="0" err="1"/>
              <a:t>пилотных</a:t>
            </a:r>
            <a:r>
              <a:rPr dirty="0"/>
              <a:t> </a:t>
            </a:r>
            <a:r>
              <a:rPr dirty="0" err="1"/>
              <a:t>компаний</a:t>
            </a:r>
            <a:r>
              <a:rPr dirty="0"/>
              <a:t> </a:t>
            </a:r>
            <a:r>
              <a:rPr dirty="0" err="1"/>
              <a:t>разработаны</a:t>
            </a:r>
            <a:r>
              <a:rPr dirty="0"/>
              <a:t> </a:t>
            </a:r>
            <a:r>
              <a:rPr dirty="0" err="1"/>
              <a:t>индивидуальные</a:t>
            </a:r>
            <a:r>
              <a:rPr dirty="0"/>
              <a:t> </a:t>
            </a:r>
            <a:r>
              <a:rPr dirty="0" err="1"/>
              <a:t>бизнес-кейсы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практический</a:t>
            </a:r>
            <a:r>
              <a:rPr dirty="0"/>
              <a:t> </a:t>
            </a:r>
            <a:r>
              <a:rPr dirty="0" err="1"/>
              <a:t>инструмент</a:t>
            </a:r>
            <a:r>
              <a:rPr dirty="0"/>
              <a:t> для </a:t>
            </a:r>
            <a:r>
              <a:rPr dirty="0" err="1"/>
              <a:t>принятия</a:t>
            </a:r>
            <a:r>
              <a:rPr dirty="0"/>
              <a:t> </a:t>
            </a:r>
            <a:r>
              <a:rPr dirty="0" err="1"/>
              <a:t>инвестиционных</a:t>
            </a:r>
            <a:r>
              <a:rPr dirty="0"/>
              <a:t> </a:t>
            </a:r>
            <a:r>
              <a:rPr dirty="0" err="1"/>
              <a:t>решений</a:t>
            </a:r>
            <a:r>
              <a:rPr dirty="0"/>
              <a:t>.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v"/>
              <a:defRPr sz="1160">
                <a:solidFill>
                  <a:srgbClr val="2D2D2D"/>
                </a:solidFill>
                <a:latin typeface="Calibri"/>
              </a:defRPr>
            </a:pPr>
            <a:r>
              <a:rPr dirty="0" err="1"/>
              <a:t>Каждый</a:t>
            </a:r>
            <a:r>
              <a:rPr dirty="0"/>
              <a:t> </a:t>
            </a:r>
            <a:r>
              <a:rPr dirty="0" err="1"/>
              <a:t>бизнес-кейс</a:t>
            </a:r>
            <a:r>
              <a:rPr dirty="0"/>
              <a:t> </a:t>
            </a:r>
            <a:r>
              <a:rPr dirty="0" err="1"/>
              <a:t>включает</a:t>
            </a:r>
            <a:r>
              <a:rPr dirty="0"/>
              <a:t> </a:t>
            </a:r>
            <a:r>
              <a:rPr dirty="0" err="1"/>
              <a:t>описание</a:t>
            </a:r>
            <a:r>
              <a:rPr dirty="0"/>
              <a:t> </a:t>
            </a:r>
            <a:r>
              <a:rPr dirty="0" err="1"/>
              <a:t>предприятия</a:t>
            </a:r>
            <a:r>
              <a:rPr dirty="0"/>
              <a:t>, </a:t>
            </a:r>
            <a:r>
              <a:rPr dirty="0" err="1"/>
              <a:t>исходную</a:t>
            </a:r>
            <a:r>
              <a:rPr dirty="0"/>
              <a:t> </a:t>
            </a:r>
            <a:r>
              <a:rPr dirty="0" err="1"/>
              <a:t>ситуацию</a:t>
            </a:r>
            <a:r>
              <a:rPr dirty="0"/>
              <a:t>, </a:t>
            </a:r>
            <a:r>
              <a:rPr dirty="0" err="1"/>
              <a:t>рекомендуемую</a:t>
            </a:r>
            <a:r>
              <a:rPr dirty="0"/>
              <a:t> </a:t>
            </a:r>
            <a:r>
              <a:rPr dirty="0" err="1"/>
              <a:t>меру</a:t>
            </a:r>
            <a:r>
              <a:rPr dirty="0"/>
              <a:t>, </a:t>
            </a:r>
            <a:r>
              <a:rPr dirty="0" err="1"/>
              <a:t>оценку</a:t>
            </a:r>
            <a:r>
              <a:rPr dirty="0"/>
              <a:t> CAPEX/OPEX, </a:t>
            </a:r>
            <a:r>
              <a:rPr dirty="0" err="1"/>
              <a:t>ожидаемую</a:t>
            </a:r>
            <a:r>
              <a:rPr dirty="0"/>
              <a:t> </a:t>
            </a:r>
            <a:r>
              <a:rPr dirty="0" err="1"/>
              <a:t>экономию</a:t>
            </a:r>
            <a:r>
              <a:rPr dirty="0"/>
              <a:t>, </a:t>
            </a:r>
            <a:r>
              <a:rPr dirty="0" err="1"/>
              <a:t>срок</a:t>
            </a:r>
            <a:r>
              <a:rPr dirty="0"/>
              <a:t> </a:t>
            </a:r>
            <a:r>
              <a:rPr dirty="0" err="1"/>
              <a:t>окупаемости</a:t>
            </a:r>
            <a:r>
              <a:rPr dirty="0"/>
              <a:t> и </a:t>
            </a:r>
            <a:r>
              <a:rPr dirty="0" err="1"/>
              <a:t>экологический</a:t>
            </a:r>
            <a:r>
              <a:rPr dirty="0"/>
              <a:t> </a:t>
            </a:r>
            <a:r>
              <a:rPr dirty="0" err="1"/>
              <a:t>эффект</a:t>
            </a:r>
            <a:r>
              <a:rPr dirty="0"/>
              <a:t>.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v"/>
              <a:defRPr sz="1160">
                <a:solidFill>
                  <a:srgbClr val="2D2D2D"/>
                </a:solidFill>
                <a:latin typeface="Calibri"/>
              </a:defRPr>
            </a:pPr>
            <a:r>
              <a:rPr dirty="0" err="1"/>
              <a:t>Бизнес-кейсы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использоваться</a:t>
            </a:r>
            <a:r>
              <a:rPr dirty="0"/>
              <a:t> </a:t>
            </a:r>
            <a:r>
              <a:rPr dirty="0" err="1"/>
              <a:t>компаниями</a:t>
            </a:r>
            <a:r>
              <a:rPr dirty="0"/>
              <a:t>, </a:t>
            </a:r>
            <a:r>
              <a:rPr dirty="0" err="1"/>
              <a:t>потенциальными</a:t>
            </a:r>
            <a:r>
              <a:rPr dirty="0"/>
              <a:t> </a:t>
            </a:r>
            <a:r>
              <a:rPr dirty="0" err="1"/>
              <a:t>инвесторами</a:t>
            </a:r>
            <a:r>
              <a:rPr dirty="0"/>
              <a:t> и </a:t>
            </a:r>
            <a:r>
              <a:rPr dirty="0" err="1"/>
              <a:t>партнерами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развитию</a:t>
            </a:r>
            <a:r>
              <a:rPr dirty="0"/>
              <a:t> для </a:t>
            </a:r>
            <a:r>
              <a:rPr dirty="0" err="1"/>
              <a:t>дальнейшего</a:t>
            </a:r>
            <a:r>
              <a:rPr dirty="0"/>
              <a:t> </a:t>
            </a:r>
            <a:r>
              <a:rPr dirty="0" err="1"/>
              <a:t>внедрения</a:t>
            </a:r>
            <a:r>
              <a:rPr dirty="0"/>
              <a:t> </a:t>
            </a:r>
            <a:r>
              <a:rPr dirty="0" err="1"/>
              <a:t>мер</a:t>
            </a:r>
            <a:r>
              <a:rPr dirty="0"/>
              <a:t> RECP и EIP.</a:t>
            </a:r>
          </a:p>
        </p:txBody>
      </p:sp>
      <p:pic>
        <p:nvPicPr>
          <p:cNvPr id="16" name="Picture 15" descr="business_case_samp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916919"/>
            <a:ext cx="2697480" cy="33718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501600" y="562474"/>
            <a:ext cx="2505240" cy="4335026"/>
          </a:xfrm>
          <a:prstGeom prst="roundRect">
            <a:avLst/>
          </a:prstGeom>
          <a:solidFill>
            <a:srgbClr val="F7F9FC"/>
          </a:solidFill>
          <a:ln w="12700">
            <a:solidFill>
              <a:srgbClr val="DCE1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7D438F-A71C-D9F2-A9A9-DCD7C7EB69E1}"/>
              </a:ext>
            </a:extLst>
          </p:cNvPr>
          <p:cNvGrpSpPr/>
          <p:nvPr/>
        </p:nvGrpSpPr>
        <p:grpSpPr>
          <a:xfrm>
            <a:off x="6679548" y="850392"/>
            <a:ext cx="2327292" cy="2661429"/>
            <a:chOff x="6400800" y="709082"/>
            <a:chExt cx="2327292" cy="2661429"/>
          </a:xfrm>
        </p:grpSpPr>
        <p:sp>
          <p:nvSpPr>
            <p:cNvPr id="18" name="TextBox 17"/>
            <p:cNvSpPr txBox="1"/>
            <p:nvPr/>
          </p:nvSpPr>
          <p:spPr>
            <a:xfrm>
              <a:off x="6454836" y="709082"/>
              <a:ext cx="2240280" cy="36576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Пример</a:t>
              </a:r>
              <a:r>
                <a:rPr sz="1350" b="1" dirty="0">
                  <a:solidFill>
                    <a:srgbClr val="005B96"/>
                  </a:solidFill>
                  <a:latin typeface="Calibri"/>
                </a:rPr>
                <a:t> для </a:t>
              </a:r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презентации</a:t>
              </a:r>
              <a:r>
                <a:rPr sz="1350" b="1" dirty="0">
                  <a:solidFill>
                    <a:srgbClr val="005B96"/>
                  </a:solidFill>
                  <a:latin typeface="Calibri"/>
                </a:rPr>
                <a:t> </a:t>
              </a:r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на</a:t>
              </a:r>
              <a:r>
                <a:rPr sz="1350" b="1" dirty="0">
                  <a:solidFill>
                    <a:srgbClr val="005B96"/>
                  </a:solidFill>
                  <a:latin typeface="Calibri"/>
                </a:rPr>
                <a:t> </a:t>
              </a:r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мероприятии</a:t>
              </a:r>
              <a:endParaRPr sz="1350" b="1" dirty="0">
                <a:solidFill>
                  <a:srgbClr val="005B96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87812" y="1170659"/>
              <a:ext cx="2240280" cy="32004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230" b="1" dirty="0">
                  <a:solidFill>
                    <a:srgbClr val="2D2D2D"/>
                  </a:solidFill>
                  <a:latin typeface="Calibri"/>
                </a:rPr>
                <a:t>Sample: AGRO DRY FRUITS LLC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0800" y="1536419"/>
              <a:ext cx="2103120" cy="22860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1180" b="0" dirty="0">
                  <a:solidFill>
                    <a:srgbClr val="2D2D2D"/>
                  </a:solidFill>
                  <a:latin typeface="Calibri"/>
                </a:rPr>
                <a:t>•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профиль</a:t>
              </a:r>
              <a:r>
                <a:rPr sz="1180" b="0" dirty="0">
                  <a:solidFill>
                    <a:srgbClr val="2D2D2D"/>
                  </a:solidFill>
                  <a:latin typeface="Calibri"/>
                </a:rPr>
                <a:t>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компании</a:t>
              </a:r>
              <a:endParaRPr sz="1180" b="0" dirty="0">
                <a:solidFill>
                  <a:srgbClr val="2D2D2D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00800" y="1860917"/>
              <a:ext cx="2103120" cy="22860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1180" b="0" dirty="0">
                  <a:solidFill>
                    <a:srgbClr val="2D2D2D"/>
                  </a:solidFill>
                  <a:latin typeface="Calibri"/>
                </a:rPr>
                <a:t>•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предлагаемая</a:t>
              </a:r>
              <a:r>
                <a:rPr sz="1180" b="0" dirty="0">
                  <a:solidFill>
                    <a:srgbClr val="2D2D2D"/>
                  </a:solidFill>
                  <a:latin typeface="Calibri"/>
                </a:rPr>
                <a:t>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мера</a:t>
              </a:r>
              <a:endParaRPr sz="1180" b="0" dirty="0">
                <a:solidFill>
                  <a:srgbClr val="2D2D2D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00800" y="2181152"/>
              <a:ext cx="2103120" cy="22860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1180" b="0" dirty="0">
                  <a:solidFill>
                    <a:srgbClr val="2D2D2D"/>
                  </a:solidFill>
                  <a:latin typeface="Calibri"/>
                </a:rPr>
                <a:t>•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инвестиционные</a:t>
              </a:r>
              <a:r>
                <a:rPr sz="1180" b="0" dirty="0">
                  <a:solidFill>
                    <a:srgbClr val="2D2D2D"/>
                  </a:solidFill>
                  <a:latin typeface="Calibri"/>
                </a:rPr>
                <a:t>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затраты</a:t>
              </a:r>
              <a:endParaRPr sz="1180" b="0" dirty="0">
                <a:solidFill>
                  <a:srgbClr val="2D2D2D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00800" y="2501387"/>
              <a:ext cx="2103120" cy="22860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1180" b="0" dirty="0">
                  <a:solidFill>
                    <a:srgbClr val="2D2D2D"/>
                  </a:solidFill>
                  <a:latin typeface="Calibri"/>
                </a:rPr>
                <a:t>•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потенциальная</a:t>
              </a:r>
              <a:r>
                <a:rPr sz="1180" b="0" dirty="0">
                  <a:solidFill>
                    <a:srgbClr val="2D2D2D"/>
                  </a:solidFill>
                  <a:latin typeface="Calibri"/>
                </a:rPr>
                <a:t>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экономия</a:t>
              </a:r>
              <a:endParaRPr sz="1180" b="0" dirty="0">
                <a:solidFill>
                  <a:srgbClr val="2D2D2D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00800" y="2821649"/>
              <a:ext cx="2103120" cy="22860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1180" b="0" dirty="0">
                  <a:solidFill>
                    <a:srgbClr val="2D2D2D"/>
                  </a:solidFill>
                  <a:latin typeface="Calibri"/>
                </a:rPr>
                <a:t>•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экологический</a:t>
              </a:r>
              <a:r>
                <a:rPr sz="1180" b="0" dirty="0">
                  <a:solidFill>
                    <a:srgbClr val="2D2D2D"/>
                  </a:solidFill>
                  <a:latin typeface="Calibri"/>
                </a:rPr>
                <a:t>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эффект</a:t>
              </a:r>
              <a:endParaRPr sz="1180" b="0" dirty="0">
                <a:solidFill>
                  <a:srgbClr val="2D2D2D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00800" y="3141911"/>
              <a:ext cx="2103120" cy="22860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1180" b="0" dirty="0">
                  <a:solidFill>
                    <a:srgbClr val="2D2D2D"/>
                  </a:solidFill>
                  <a:latin typeface="Calibri"/>
                </a:rPr>
                <a:t>•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срок</a:t>
              </a:r>
              <a:r>
                <a:rPr sz="1180" b="0" dirty="0">
                  <a:solidFill>
                    <a:srgbClr val="2D2D2D"/>
                  </a:solidFill>
                  <a:latin typeface="Calibri"/>
                </a:rPr>
                <a:t> </a:t>
              </a:r>
              <a:r>
                <a:rPr sz="1180" b="0" dirty="0" err="1">
                  <a:solidFill>
                    <a:srgbClr val="2D2D2D"/>
                  </a:solidFill>
                  <a:latin typeface="Calibri"/>
                </a:rPr>
                <a:t>окупаемости</a:t>
              </a:r>
              <a:endParaRPr sz="11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588108" y="4352426"/>
            <a:ext cx="2286000" cy="228600"/>
          </a:xfrm>
          <a:prstGeom prst="rect">
            <a:avLst/>
          </a:prstGeom>
          <a:noFill/>
        </p:spPr>
        <p:txBody>
          <a:bodyPr wrap="square" lIns="25400" rIns="25400" anchor="ctr">
            <a:spAutoFit/>
          </a:bodyPr>
          <a:lstStyle/>
          <a:p>
            <a:pPr algn="ctr"/>
            <a:r>
              <a:rPr sz="950" b="0" dirty="0" err="1">
                <a:solidFill>
                  <a:srgbClr val="646464"/>
                </a:solidFill>
                <a:latin typeface="Calibri"/>
              </a:rPr>
              <a:t>Все</a:t>
            </a:r>
            <a:r>
              <a:rPr sz="950" b="0" dirty="0">
                <a:solidFill>
                  <a:srgbClr val="646464"/>
                </a:solidFill>
                <a:latin typeface="Calibri"/>
              </a:rPr>
              <a:t> </a:t>
            </a:r>
            <a:r>
              <a:rPr sz="950" b="0" dirty="0" err="1">
                <a:solidFill>
                  <a:srgbClr val="646464"/>
                </a:solidFill>
                <a:latin typeface="Calibri"/>
              </a:rPr>
              <a:t>бизнес-кейсы</a:t>
            </a:r>
            <a:r>
              <a:rPr sz="950" b="0" dirty="0">
                <a:solidFill>
                  <a:srgbClr val="646464"/>
                </a:solidFill>
                <a:latin typeface="Calibri"/>
              </a:rPr>
              <a:t> </a:t>
            </a:r>
            <a:r>
              <a:rPr sz="950" b="0" dirty="0" err="1">
                <a:solidFill>
                  <a:srgbClr val="646464"/>
                </a:solidFill>
                <a:latin typeface="Calibri"/>
              </a:rPr>
              <a:t>подготовлены</a:t>
            </a:r>
            <a:r>
              <a:rPr sz="950" b="0" dirty="0">
                <a:solidFill>
                  <a:srgbClr val="646464"/>
                </a:solidFill>
                <a:latin typeface="Calibri"/>
              </a:rPr>
              <a:t> </a:t>
            </a:r>
            <a:r>
              <a:rPr sz="950" b="0" dirty="0" err="1">
                <a:solidFill>
                  <a:srgbClr val="646464"/>
                </a:solidFill>
                <a:latin typeface="Calibri"/>
              </a:rPr>
              <a:t>на</a:t>
            </a:r>
            <a:r>
              <a:rPr sz="950" b="0" dirty="0">
                <a:solidFill>
                  <a:srgbClr val="646464"/>
                </a:solidFill>
                <a:latin typeface="Calibri"/>
              </a:rPr>
              <a:t> ENG / RUS / UZ.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D768B422-9678-7D4F-D83D-A55617D2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009EDB"/>
                </a:solidFill>
                <a:latin typeface="Calibri"/>
              </a:rPr>
              <a:t>Бизнес-кейсы для пилотных компаний</a:t>
            </a:r>
            <a:endParaRPr lang="en-US" sz="2000" dirty="0">
              <a:solidFill>
                <a:srgbClr val="009EDB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248B7D3-BE83-8D3A-8144-62AE8DEE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592" y="503375"/>
            <a:ext cx="3067507" cy="43350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2880" y="578321"/>
            <a:ext cx="4572000" cy="4411979"/>
          </a:xfrm>
          <a:prstGeom prst="roundRect">
            <a:avLst/>
          </a:prstGeom>
          <a:solidFill>
            <a:srgbClr val="F7F9FC"/>
          </a:solidFill>
          <a:ln w="12700">
            <a:solidFill>
              <a:srgbClr val="DCE1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643390-264C-DD54-A1B3-4E1EBB81CA43}"/>
              </a:ext>
            </a:extLst>
          </p:cNvPr>
          <p:cNvGrpSpPr/>
          <p:nvPr/>
        </p:nvGrpSpPr>
        <p:grpSpPr>
          <a:xfrm>
            <a:off x="379440" y="1160963"/>
            <a:ext cx="1371600" cy="713232"/>
            <a:chOff x="457200" y="1143000"/>
            <a:chExt cx="1371600" cy="713232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1143000"/>
              <a:ext cx="1371600" cy="713232"/>
            </a:xfrm>
            <a:prstGeom prst="roundRect">
              <a:avLst/>
            </a:prstGeom>
            <a:solidFill>
              <a:srgbClr val="E8F4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5488" y="1145563"/>
              <a:ext cx="1335024" cy="41549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endParaRPr sz="2100" b="1" dirty="0">
                <a:solidFill>
                  <a:srgbClr val="005B96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920" y="1279781"/>
              <a:ext cx="1280160" cy="430887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lang="ru-RU" sz="1100" b="0" dirty="0">
                  <a:solidFill>
                    <a:srgbClr val="2D2D2D"/>
                  </a:solidFill>
                  <a:latin typeface="Calibri"/>
                </a:rPr>
                <a:t>Т</a:t>
              </a:r>
              <a:r>
                <a:rPr sz="1100" b="0" dirty="0" err="1">
                  <a:solidFill>
                    <a:srgbClr val="2D2D2D"/>
                  </a:solidFill>
                  <a:latin typeface="Calibri"/>
                </a:rPr>
                <a:t>ех</a:t>
              </a:r>
              <a:r>
                <a:rPr lang="uz-Cyrl-UZ" sz="1100" b="0" dirty="0">
                  <a:solidFill>
                    <a:srgbClr val="2D2D2D"/>
                  </a:solidFill>
                  <a:latin typeface="Calibri"/>
                </a:rPr>
                <a:t>ническое </a:t>
              </a:r>
              <a:r>
                <a:rPr sz="1100" b="0" dirty="0" err="1">
                  <a:solidFill>
                    <a:srgbClr val="2D2D2D"/>
                  </a:solidFill>
                  <a:latin typeface="Calibri"/>
                </a:rPr>
                <a:t>содействие</a:t>
              </a:r>
              <a:endParaRPr sz="110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F324B-EC88-FD03-0C4D-EBE7EBD9C74F}"/>
              </a:ext>
            </a:extLst>
          </p:cNvPr>
          <p:cNvGrpSpPr/>
          <p:nvPr/>
        </p:nvGrpSpPr>
        <p:grpSpPr>
          <a:xfrm>
            <a:off x="1789920" y="1160963"/>
            <a:ext cx="1371600" cy="713232"/>
            <a:chOff x="2057400" y="1143000"/>
            <a:chExt cx="1234440" cy="713232"/>
          </a:xfrm>
        </p:grpSpPr>
        <p:sp>
          <p:nvSpPr>
            <p:cNvPr id="9" name="Rounded Rectangle 8"/>
            <p:cNvSpPr/>
            <p:nvPr/>
          </p:nvSpPr>
          <p:spPr>
            <a:xfrm>
              <a:off x="2057400" y="1143000"/>
              <a:ext cx="1234440" cy="713232"/>
            </a:xfrm>
            <a:prstGeom prst="roundRect">
              <a:avLst/>
            </a:prstGeom>
            <a:solidFill>
              <a:srgbClr val="E9F7E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75688" y="1252728"/>
              <a:ext cx="1197864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 dirty="0">
                  <a:solidFill>
                    <a:srgbClr val="4DA67C"/>
                  </a:solidFill>
                  <a:latin typeface="Calibri"/>
                </a:rPr>
                <a:t>1.2 </a:t>
              </a:r>
              <a:r>
                <a:rPr sz="2100" b="1" dirty="0" err="1">
                  <a:solidFill>
                    <a:srgbClr val="4DA67C"/>
                  </a:solidFill>
                  <a:latin typeface="Calibri"/>
                </a:rPr>
                <a:t>МВт</a:t>
              </a:r>
              <a:endParaRPr sz="2100" b="1" dirty="0">
                <a:solidFill>
                  <a:srgbClr val="4DA67C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03120" y="1485035"/>
              <a:ext cx="1143000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солнечные</a:t>
              </a:r>
              <a:r>
                <a:rPr sz="1080" b="0" dirty="0">
                  <a:solidFill>
                    <a:srgbClr val="2D2D2D"/>
                  </a:solidFill>
                  <a:latin typeface="Calibri"/>
                </a:rPr>
                <a:t>
</a:t>
              </a:r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электростанции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2D22A5-6814-DFD3-D2A3-C62F2B958C19}"/>
              </a:ext>
            </a:extLst>
          </p:cNvPr>
          <p:cNvGrpSpPr/>
          <p:nvPr/>
        </p:nvGrpSpPr>
        <p:grpSpPr>
          <a:xfrm>
            <a:off x="3200400" y="1160963"/>
            <a:ext cx="1371600" cy="713232"/>
            <a:chOff x="3520440" y="1143000"/>
            <a:chExt cx="1097280" cy="713232"/>
          </a:xfrm>
        </p:grpSpPr>
        <p:sp>
          <p:nvSpPr>
            <p:cNvPr id="12" name="Rounded Rectangle 11"/>
            <p:cNvSpPr/>
            <p:nvPr/>
          </p:nvSpPr>
          <p:spPr>
            <a:xfrm>
              <a:off x="3520440" y="1143000"/>
              <a:ext cx="1097280" cy="713232"/>
            </a:xfrm>
            <a:prstGeom prst="roundRect">
              <a:avLst/>
            </a:prstGeom>
            <a:solidFill>
              <a:srgbClr val="FFF3E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38728" y="1252728"/>
              <a:ext cx="1060704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 dirty="0">
                  <a:solidFill>
                    <a:srgbClr val="F08A00"/>
                  </a:solidFill>
                  <a:latin typeface="Calibri"/>
                </a:rPr>
                <a:t>32 </a:t>
              </a:r>
              <a:r>
                <a:rPr sz="2100" b="1" dirty="0" err="1">
                  <a:solidFill>
                    <a:srgbClr val="F08A00"/>
                  </a:solidFill>
                  <a:latin typeface="Calibri"/>
                </a:rPr>
                <a:t>кВт</a:t>
              </a:r>
              <a:endParaRPr sz="2100" b="1" dirty="0">
                <a:solidFill>
                  <a:srgbClr val="F08A00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66160" y="1467611"/>
              <a:ext cx="1005839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тепловые</a:t>
              </a:r>
              <a:r>
                <a:rPr sz="1080" b="0" dirty="0">
                  <a:solidFill>
                    <a:srgbClr val="2D2D2D"/>
                  </a:solidFill>
                  <a:latin typeface="Calibri"/>
                </a:rPr>
                <a:t> </a:t>
              </a:r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насосы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1578" y="2352508"/>
            <a:ext cx="4183271" cy="1951816"/>
          </a:xfrm>
          <a:prstGeom prst="rect">
            <a:avLst/>
          </a:prstGeom>
          <a:noFill/>
        </p:spPr>
        <p:txBody>
          <a:bodyPr wrap="square" lIns="25400" tIns="12700" rIns="25400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ü"/>
              <a:defRPr sz="1120">
                <a:solidFill>
                  <a:srgbClr val="2D2D2D"/>
                </a:solidFill>
                <a:latin typeface="Calibri"/>
              </a:defRPr>
            </a:pPr>
            <a:r>
              <a:rPr sz="1200" dirty="0"/>
              <a:t>GIZ </a:t>
            </a:r>
            <a:r>
              <a:rPr sz="1200" dirty="0" err="1"/>
              <a:t>оказывает</a:t>
            </a:r>
            <a:r>
              <a:rPr sz="1200" dirty="0"/>
              <a:t> </a:t>
            </a:r>
            <a:r>
              <a:rPr sz="1200" dirty="0" err="1"/>
              <a:t>техническое</a:t>
            </a:r>
            <a:r>
              <a:rPr sz="1200" dirty="0"/>
              <a:t> </a:t>
            </a:r>
            <a:r>
              <a:rPr sz="1200" dirty="0" err="1"/>
              <a:t>содействие</a:t>
            </a:r>
            <a:r>
              <a:rPr sz="1200" dirty="0"/>
              <a:t> в </a:t>
            </a:r>
            <a:r>
              <a:rPr sz="1200" dirty="0" err="1"/>
              <a:t>рамках</a:t>
            </a:r>
            <a:r>
              <a:rPr sz="1200" dirty="0"/>
              <a:t> </a:t>
            </a:r>
            <a:r>
              <a:rPr sz="1200" dirty="0" err="1"/>
              <a:t>инициативы</a:t>
            </a:r>
            <a:r>
              <a:rPr sz="1200" dirty="0"/>
              <a:t> </a:t>
            </a:r>
            <a:r>
              <a:rPr sz="1200" dirty="0" err="1"/>
              <a:t>по</a:t>
            </a:r>
            <a:r>
              <a:rPr sz="1200" dirty="0"/>
              <a:t> </a:t>
            </a:r>
            <a:r>
              <a:rPr sz="1200" dirty="0" err="1"/>
              <a:t>трансформации</a:t>
            </a:r>
            <a:r>
              <a:rPr sz="1200" dirty="0"/>
              <a:t> СЭЗ «</a:t>
            </a:r>
            <a:r>
              <a:rPr sz="1200" dirty="0" err="1"/>
              <a:t>Ургут</a:t>
            </a:r>
            <a:r>
              <a:rPr sz="1200" dirty="0"/>
              <a:t>» и МПЗ «</a:t>
            </a:r>
            <a:r>
              <a:rPr sz="1200" dirty="0" err="1"/>
              <a:t>Механик</a:t>
            </a:r>
            <a:r>
              <a:rPr sz="1200" dirty="0"/>
              <a:t>» в </a:t>
            </a:r>
            <a:r>
              <a:rPr sz="1200" dirty="0" err="1"/>
              <a:t>эко-промышленные</a:t>
            </a:r>
            <a:r>
              <a:rPr sz="1200" dirty="0"/>
              <a:t> </a:t>
            </a:r>
            <a:r>
              <a:rPr sz="1200" dirty="0" err="1"/>
              <a:t>парки</a:t>
            </a:r>
            <a:r>
              <a:rPr sz="1200" dirty="0"/>
              <a:t> </a:t>
            </a:r>
            <a:r>
              <a:rPr sz="1200" dirty="0" err="1"/>
              <a:t>до</a:t>
            </a:r>
            <a:r>
              <a:rPr sz="1200" dirty="0"/>
              <a:t> </a:t>
            </a:r>
            <a:r>
              <a:rPr sz="1200" dirty="0" err="1"/>
              <a:t>конца</a:t>
            </a:r>
            <a:r>
              <a:rPr sz="1200" dirty="0"/>
              <a:t> 2027 </a:t>
            </a:r>
            <a:r>
              <a:rPr sz="1200" dirty="0" err="1"/>
              <a:t>года</a:t>
            </a:r>
            <a:r>
              <a:rPr sz="1200" dirty="0"/>
              <a:t>.</a:t>
            </a:r>
            <a:endParaRPr lang="uz-Cyrl-UZ" sz="1200" dirty="0"/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ü"/>
              <a:defRPr sz="1120">
                <a:solidFill>
                  <a:srgbClr val="2D2D2D"/>
                </a:solidFill>
                <a:latin typeface="Calibri"/>
              </a:defRPr>
            </a:pPr>
            <a:r>
              <a:rPr sz="1200" dirty="0" err="1"/>
              <a:t>Дополнительный</a:t>
            </a:r>
            <a:r>
              <a:rPr sz="1200" dirty="0"/>
              <a:t> </a:t>
            </a:r>
            <a:r>
              <a:rPr sz="1200" dirty="0" err="1"/>
              <a:t>вклад</a:t>
            </a:r>
            <a:r>
              <a:rPr sz="1200" dirty="0"/>
              <a:t> GIZ </a:t>
            </a:r>
            <a:r>
              <a:rPr sz="1200" dirty="0" err="1"/>
              <a:t>по</a:t>
            </a:r>
            <a:r>
              <a:rPr sz="1200" dirty="0"/>
              <a:t> </a:t>
            </a:r>
            <a:r>
              <a:rPr lang="uz-Cyrl-UZ" sz="1200" dirty="0"/>
              <a:t>жесткому компоненту</a:t>
            </a:r>
            <a:r>
              <a:rPr sz="1200" dirty="0"/>
              <a:t>: </a:t>
            </a:r>
            <a:r>
              <a:rPr sz="1200" dirty="0" err="1"/>
              <a:t>солнечные</a:t>
            </a:r>
            <a:r>
              <a:rPr sz="1200" dirty="0"/>
              <a:t> </a:t>
            </a:r>
            <a:r>
              <a:rPr sz="1200" dirty="0" err="1"/>
              <a:t>электростанции</a:t>
            </a:r>
            <a:r>
              <a:rPr sz="1200" dirty="0"/>
              <a:t> </a:t>
            </a:r>
            <a:r>
              <a:rPr sz="1200" dirty="0" err="1"/>
              <a:t>общей</a:t>
            </a:r>
            <a:r>
              <a:rPr sz="1200" dirty="0"/>
              <a:t> </a:t>
            </a:r>
            <a:r>
              <a:rPr sz="1200" dirty="0" err="1"/>
              <a:t>мощностью</a:t>
            </a:r>
            <a:r>
              <a:rPr sz="1200" dirty="0"/>
              <a:t> 1,2 </a:t>
            </a:r>
            <a:r>
              <a:rPr sz="1200" dirty="0" err="1"/>
              <a:t>МВт</a:t>
            </a:r>
            <a:r>
              <a:rPr sz="1200" dirty="0"/>
              <a:t> и </a:t>
            </a:r>
            <a:r>
              <a:rPr sz="1200" dirty="0" err="1"/>
              <a:t>теплов</a:t>
            </a:r>
            <a:r>
              <a:rPr lang="uz-Cyrl-UZ" sz="1200" dirty="0"/>
              <a:t>ой</a:t>
            </a:r>
            <a:r>
              <a:rPr sz="1200" dirty="0"/>
              <a:t> </a:t>
            </a:r>
            <a:r>
              <a:rPr sz="1200" dirty="0" err="1"/>
              <a:t>насос</a:t>
            </a:r>
            <a:r>
              <a:rPr sz="1200" dirty="0"/>
              <a:t> </a:t>
            </a:r>
            <a:r>
              <a:rPr sz="1200" dirty="0" err="1"/>
              <a:t>мощностью</a:t>
            </a:r>
            <a:r>
              <a:rPr sz="1200" dirty="0"/>
              <a:t> 32 </a:t>
            </a:r>
            <a:r>
              <a:rPr sz="1200" dirty="0" err="1"/>
              <a:t>кВт</a:t>
            </a:r>
            <a:r>
              <a:rPr sz="1200" dirty="0"/>
              <a:t> для </a:t>
            </a:r>
            <a:r>
              <a:rPr sz="1200" dirty="0" err="1"/>
              <a:t>административного</a:t>
            </a:r>
            <a:r>
              <a:rPr sz="1200" dirty="0"/>
              <a:t> </a:t>
            </a:r>
            <a:r>
              <a:rPr sz="1200" dirty="0" err="1"/>
              <a:t>здания</a:t>
            </a:r>
            <a:r>
              <a:rPr sz="1200" dirty="0"/>
              <a:t> МПЗ «</a:t>
            </a:r>
            <a:r>
              <a:rPr sz="1200" dirty="0" err="1"/>
              <a:t>Механик</a:t>
            </a:r>
            <a:r>
              <a:rPr sz="1200" dirty="0"/>
              <a:t>».</a:t>
            </a:r>
          </a:p>
          <a:p>
            <a:pPr algn="just">
              <a:spcAft>
                <a:spcPts val="600"/>
              </a:spcAft>
              <a:defRPr sz="1120">
                <a:solidFill>
                  <a:srgbClr val="2D2D2D"/>
                </a:solidFill>
                <a:latin typeface="Calibri"/>
              </a:defRPr>
            </a:pPr>
            <a:r>
              <a:rPr lang="uz-Cyrl-UZ" sz="1200" dirty="0"/>
              <a:t>             - </a:t>
            </a:r>
            <a:r>
              <a:rPr sz="1200" dirty="0"/>
              <a:t>СЭЗ «</a:t>
            </a:r>
            <a:r>
              <a:rPr sz="1200" dirty="0" err="1"/>
              <a:t>Ургут</a:t>
            </a:r>
            <a:r>
              <a:rPr sz="1200" dirty="0"/>
              <a:t>»: ФЭС 750 </a:t>
            </a:r>
            <a:r>
              <a:rPr sz="1200" dirty="0" err="1"/>
              <a:t>кВт</a:t>
            </a:r>
            <a:r>
              <a:rPr sz="1200" dirty="0"/>
              <a:t>.  </a:t>
            </a:r>
            <a:endParaRPr lang="ru-RU" sz="1200" dirty="0"/>
          </a:p>
          <a:p>
            <a:pPr algn="just">
              <a:spcAft>
                <a:spcPts val="600"/>
              </a:spcAft>
              <a:defRPr sz="1120">
                <a:solidFill>
                  <a:srgbClr val="2D2D2D"/>
                </a:solidFill>
                <a:latin typeface="Calibri"/>
              </a:defRPr>
            </a:pPr>
            <a:r>
              <a:rPr lang="uz-Cyrl-UZ" sz="1200" dirty="0"/>
              <a:t>             - </a:t>
            </a:r>
            <a:r>
              <a:rPr sz="1200" dirty="0"/>
              <a:t>МПЗ «</a:t>
            </a:r>
            <a:r>
              <a:rPr sz="1200" dirty="0" err="1"/>
              <a:t>Механик</a:t>
            </a:r>
            <a:r>
              <a:rPr sz="1200" dirty="0"/>
              <a:t>»: ФЭС 450 </a:t>
            </a:r>
            <a:r>
              <a:rPr sz="1200" dirty="0" err="1"/>
              <a:t>кВт</a:t>
            </a:r>
            <a:r>
              <a:rPr sz="1200" dirty="0"/>
              <a:t> </a:t>
            </a:r>
            <a:r>
              <a:rPr lang="uz-Cyrl-UZ" sz="1200" dirty="0"/>
              <a:t>и</a:t>
            </a:r>
            <a:r>
              <a:rPr sz="1200" dirty="0"/>
              <a:t> </a:t>
            </a:r>
            <a:r>
              <a:rPr sz="1200" dirty="0" err="1"/>
              <a:t>теплов</a:t>
            </a:r>
            <a:r>
              <a:rPr lang="uz-Cyrl-UZ" sz="1200" dirty="0"/>
              <a:t>ой</a:t>
            </a:r>
            <a:r>
              <a:rPr sz="1200" dirty="0"/>
              <a:t> </a:t>
            </a:r>
            <a:r>
              <a:rPr sz="1200" dirty="0" err="1"/>
              <a:t>насос</a:t>
            </a:r>
            <a:r>
              <a:rPr sz="1200" dirty="0"/>
              <a:t> 32 </a:t>
            </a:r>
            <a:r>
              <a:rPr sz="1200" dirty="0" err="1"/>
              <a:t>кВт</a:t>
            </a:r>
            <a:r>
              <a:rPr sz="1200" dirty="0"/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269480" y="2487168"/>
            <a:ext cx="1554480" cy="1904832"/>
          </a:xfrm>
          <a:prstGeom prst="roundRect">
            <a:avLst/>
          </a:prstGeom>
          <a:solidFill>
            <a:srgbClr val="F7F9FC"/>
          </a:solidFill>
          <a:ln w="12700">
            <a:solidFill>
              <a:srgbClr val="DCE1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7392462" y="2565422"/>
            <a:ext cx="1298448" cy="201168"/>
          </a:xfrm>
          <a:prstGeom prst="rect">
            <a:avLst/>
          </a:prstGeom>
          <a:noFill/>
        </p:spPr>
        <p:txBody>
          <a:bodyPr wrap="square" lIns="25400" rIns="25400" anchor="ctr">
            <a:spAutoFit/>
          </a:bodyPr>
          <a:lstStyle/>
          <a:p>
            <a:pPr algn="ctr"/>
            <a:r>
              <a:rPr sz="1260" b="1" dirty="0" err="1">
                <a:solidFill>
                  <a:srgbClr val="005B96"/>
                </a:solidFill>
                <a:latin typeface="Calibri"/>
              </a:rPr>
              <a:t>Разбивка</a:t>
            </a:r>
            <a:endParaRPr sz="1260" b="1" dirty="0">
              <a:solidFill>
                <a:srgbClr val="005B96"/>
              </a:solidFill>
              <a:latin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FAD19B-9512-0209-7677-CAC8B0440B33}"/>
              </a:ext>
            </a:extLst>
          </p:cNvPr>
          <p:cNvGrpSpPr/>
          <p:nvPr/>
        </p:nvGrpSpPr>
        <p:grpSpPr>
          <a:xfrm>
            <a:off x="7424924" y="2852928"/>
            <a:ext cx="1298447" cy="398887"/>
            <a:chOff x="7406640" y="2944368"/>
            <a:chExt cx="1097280" cy="256032"/>
          </a:xfrm>
        </p:grpSpPr>
        <p:sp>
          <p:nvSpPr>
            <p:cNvPr id="21" name="Rounded Rectangle 20"/>
            <p:cNvSpPr/>
            <p:nvPr/>
          </p:nvSpPr>
          <p:spPr>
            <a:xfrm>
              <a:off x="7406640" y="2944368"/>
              <a:ext cx="1097280" cy="256032"/>
            </a:xfrm>
            <a:prstGeom prst="roundRect">
              <a:avLst/>
            </a:prstGeom>
            <a:solidFill>
              <a:srgbClr val="F2F5F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4927" y="2976499"/>
              <a:ext cx="502920" cy="164592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919" b="1" dirty="0" err="1">
                  <a:solidFill>
                    <a:srgbClr val="2D2D2D"/>
                  </a:solidFill>
                  <a:latin typeface="Calibri"/>
                </a:rPr>
                <a:t>Ургут</a:t>
              </a:r>
              <a:endParaRPr sz="919" b="1" dirty="0">
                <a:solidFill>
                  <a:srgbClr val="2D2D2D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55280" y="2997354"/>
              <a:ext cx="502920" cy="150057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919" b="1" dirty="0">
                  <a:solidFill>
                    <a:srgbClr val="4DA67C"/>
                  </a:solidFill>
                  <a:latin typeface="Calibri"/>
                </a:rPr>
                <a:t>750 </a:t>
              </a:r>
              <a:r>
                <a:rPr sz="919" b="1" dirty="0" err="1">
                  <a:solidFill>
                    <a:srgbClr val="4DA67C"/>
                  </a:solidFill>
                  <a:latin typeface="Calibri"/>
                </a:rPr>
                <a:t>кВт</a:t>
              </a:r>
              <a:endParaRPr sz="919" b="1" dirty="0">
                <a:solidFill>
                  <a:srgbClr val="4DA67C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48C142-0E23-6C84-F254-9216CA314683}"/>
              </a:ext>
            </a:extLst>
          </p:cNvPr>
          <p:cNvGrpSpPr/>
          <p:nvPr/>
        </p:nvGrpSpPr>
        <p:grpSpPr>
          <a:xfrm>
            <a:off x="7424925" y="3328416"/>
            <a:ext cx="1298447" cy="398887"/>
            <a:chOff x="7424925" y="3419856"/>
            <a:chExt cx="1298447" cy="307447"/>
          </a:xfrm>
        </p:grpSpPr>
        <p:sp>
          <p:nvSpPr>
            <p:cNvPr id="24" name="Rounded Rectangle 23"/>
            <p:cNvSpPr/>
            <p:nvPr/>
          </p:nvSpPr>
          <p:spPr>
            <a:xfrm>
              <a:off x="7424925" y="3419856"/>
              <a:ext cx="1298447" cy="307447"/>
            </a:xfrm>
            <a:prstGeom prst="roundRect">
              <a:avLst/>
            </a:prstGeom>
            <a:solidFill>
              <a:srgbClr val="F2F5F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24927" y="3440204"/>
              <a:ext cx="530352" cy="233782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919" b="1" dirty="0" err="1">
                  <a:solidFill>
                    <a:srgbClr val="2D2D2D"/>
                  </a:solidFill>
                  <a:latin typeface="Calibri"/>
                </a:rPr>
                <a:t>Механик</a:t>
              </a:r>
              <a:endParaRPr sz="919" b="1" dirty="0">
                <a:solidFill>
                  <a:srgbClr val="2D2D2D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74148" y="3480564"/>
              <a:ext cx="502920" cy="18019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919" b="1" dirty="0">
                  <a:solidFill>
                    <a:srgbClr val="005B96"/>
                  </a:solidFill>
                  <a:latin typeface="Calibri"/>
                </a:rPr>
                <a:t>450 </a:t>
              </a:r>
              <a:r>
                <a:rPr sz="919" b="1" dirty="0" err="1">
                  <a:solidFill>
                    <a:srgbClr val="005B96"/>
                  </a:solidFill>
                  <a:latin typeface="Calibri"/>
                </a:rPr>
                <a:t>кВт</a:t>
              </a:r>
              <a:endParaRPr sz="919" b="1" dirty="0">
                <a:solidFill>
                  <a:srgbClr val="005B96"/>
                </a:solidFill>
                <a:latin typeface="Calibr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3472A6-84D4-A48F-4BB7-834AC0F0C2C5}"/>
              </a:ext>
            </a:extLst>
          </p:cNvPr>
          <p:cNvGrpSpPr/>
          <p:nvPr/>
        </p:nvGrpSpPr>
        <p:grpSpPr>
          <a:xfrm>
            <a:off x="7424926" y="3820284"/>
            <a:ext cx="1298447" cy="408821"/>
            <a:chOff x="7406639" y="3712986"/>
            <a:chExt cx="1097280" cy="357514"/>
          </a:xfrm>
        </p:grpSpPr>
        <p:sp>
          <p:nvSpPr>
            <p:cNvPr id="27" name="Rounded Rectangle 26"/>
            <p:cNvSpPr/>
            <p:nvPr/>
          </p:nvSpPr>
          <p:spPr>
            <a:xfrm>
              <a:off x="7406639" y="3715540"/>
              <a:ext cx="1097280" cy="354960"/>
            </a:xfrm>
            <a:prstGeom prst="roundRect">
              <a:avLst/>
            </a:prstGeom>
            <a:solidFill>
              <a:srgbClr val="F2F5F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24927" y="3712986"/>
              <a:ext cx="502920" cy="32814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919" b="1" dirty="0" err="1">
                  <a:solidFill>
                    <a:srgbClr val="2D2D2D"/>
                  </a:solidFill>
                  <a:latin typeface="Calibri"/>
                </a:rPr>
                <a:t>Тепл</a:t>
              </a:r>
              <a:r>
                <a:rPr sz="919" b="1" dirty="0">
                  <a:solidFill>
                    <a:srgbClr val="2D2D2D"/>
                  </a:solidFill>
                  <a:latin typeface="Calibri"/>
                </a:rPr>
                <a:t>. </a:t>
              </a:r>
              <a:r>
                <a:rPr sz="919" b="1" dirty="0" err="1">
                  <a:solidFill>
                    <a:srgbClr val="2D2D2D"/>
                  </a:solidFill>
                  <a:latin typeface="Calibri"/>
                </a:rPr>
                <a:t>насос</a:t>
              </a:r>
              <a:endParaRPr sz="919" b="1" dirty="0">
                <a:solidFill>
                  <a:srgbClr val="2D2D2D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55279" y="3767131"/>
              <a:ext cx="502920" cy="204443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l"/>
              <a:r>
                <a:rPr sz="919" b="1" dirty="0">
                  <a:solidFill>
                    <a:srgbClr val="F08A00"/>
                  </a:solidFill>
                  <a:latin typeface="Calibri"/>
                </a:rPr>
                <a:t>32 </a:t>
              </a:r>
              <a:r>
                <a:rPr sz="919" b="1" dirty="0" err="1">
                  <a:solidFill>
                    <a:srgbClr val="F08A00"/>
                  </a:solidFill>
                  <a:latin typeface="Calibri"/>
                </a:rPr>
                <a:t>кВт</a:t>
              </a:r>
              <a:endParaRPr sz="919" b="1" dirty="0">
                <a:solidFill>
                  <a:srgbClr val="F08A00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269480" y="4545073"/>
            <a:ext cx="1778760" cy="375231"/>
          </a:xfrm>
          <a:prstGeom prst="rect">
            <a:avLst/>
          </a:prstGeom>
          <a:noFill/>
        </p:spPr>
        <p:txBody>
          <a:bodyPr wrap="square" lIns="25400" rIns="25400" anchor="ctr">
            <a:spAutoFit/>
          </a:bodyPr>
          <a:lstStyle/>
          <a:p>
            <a:r>
              <a:rPr sz="919" b="0" dirty="0" err="1">
                <a:solidFill>
                  <a:srgbClr val="646464"/>
                </a:solidFill>
                <a:latin typeface="Calibri"/>
              </a:rPr>
              <a:t>Иллюстрации</a:t>
            </a:r>
            <a:r>
              <a:rPr sz="919" b="0" dirty="0">
                <a:solidFill>
                  <a:srgbClr val="646464"/>
                </a:solidFill>
                <a:latin typeface="Calibri"/>
              </a:rPr>
              <a:t>: </a:t>
            </a:r>
            <a:r>
              <a:rPr sz="919" b="0" dirty="0" err="1">
                <a:solidFill>
                  <a:srgbClr val="646464"/>
                </a:solidFill>
                <a:latin typeface="Calibri"/>
              </a:rPr>
              <a:t>объекты</a:t>
            </a:r>
            <a:r>
              <a:rPr sz="919" b="0" dirty="0">
                <a:solidFill>
                  <a:srgbClr val="646464"/>
                </a:solidFill>
                <a:latin typeface="Calibri"/>
              </a:rPr>
              <a:t> и </a:t>
            </a:r>
            <a:r>
              <a:rPr sz="919" b="0" dirty="0" err="1">
                <a:solidFill>
                  <a:srgbClr val="646464"/>
                </a:solidFill>
                <a:latin typeface="Calibri"/>
              </a:rPr>
              <a:t>оборудование</a:t>
            </a:r>
            <a:r>
              <a:rPr sz="919" b="0" dirty="0">
                <a:solidFill>
                  <a:srgbClr val="646464"/>
                </a:solidFill>
                <a:latin typeface="Calibri"/>
              </a:rPr>
              <a:t> в </a:t>
            </a:r>
            <a:r>
              <a:rPr sz="919" b="0" dirty="0" err="1">
                <a:solidFill>
                  <a:srgbClr val="646464"/>
                </a:solidFill>
                <a:latin typeface="Calibri"/>
              </a:rPr>
              <a:t>пилотных</a:t>
            </a:r>
            <a:r>
              <a:rPr sz="919" b="0" dirty="0">
                <a:solidFill>
                  <a:srgbClr val="646464"/>
                </a:solidFill>
                <a:latin typeface="Calibri"/>
              </a:rPr>
              <a:t> </a:t>
            </a:r>
            <a:r>
              <a:rPr sz="919" b="0" dirty="0" err="1">
                <a:solidFill>
                  <a:srgbClr val="646464"/>
                </a:solidFill>
                <a:latin typeface="Calibri"/>
              </a:rPr>
              <a:t>зонах</a:t>
            </a:r>
            <a:endParaRPr sz="919" b="0" dirty="0">
              <a:solidFill>
                <a:srgbClr val="646464"/>
              </a:solidFill>
              <a:latin typeface="Calibri"/>
            </a:endParaRP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0DB9543A-232E-2FD8-7112-E529137B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38" y="153199"/>
            <a:ext cx="7890322" cy="425123"/>
          </a:xfrm>
        </p:spPr>
        <p:txBody>
          <a:bodyPr/>
          <a:lstStyle/>
          <a:p>
            <a:r>
              <a:rPr lang="ru-RU" sz="2000" b="1" dirty="0">
                <a:solidFill>
                  <a:srgbClr val="009EDB"/>
                </a:solidFill>
                <a:latin typeface="Calibri"/>
              </a:rPr>
              <a:t>Жесткий компонент: технологические инвестиции и оборудование</a:t>
            </a:r>
            <a:endParaRPr lang="en-US" sz="2000" dirty="0">
              <a:solidFill>
                <a:srgbClr val="009EDB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377E732-970F-7C7B-5C5B-6BE973E7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793" y="3417299"/>
            <a:ext cx="2078099" cy="1182228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7E9AB6B-3EE5-C555-0DF4-7C6D4D6C8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130" y="526450"/>
            <a:ext cx="2078099" cy="1163735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6582018-2A0B-7DBE-8132-CD3D28DC5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190" y="1874195"/>
            <a:ext cx="2078099" cy="1223970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D61B7D-69F6-2A93-AF44-4BB9E4CAE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306" y="974496"/>
            <a:ext cx="1778760" cy="1058134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127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"/>
          <p:cNvSpPr txBox="1">
            <a:spLocks noGrp="1"/>
          </p:cNvSpPr>
          <p:nvPr>
            <p:ph type="title"/>
          </p:nvPr>
        </p:nvSpPr>
        <p:spPr>
          <a:xfrm>
            <a:off x="776078" y="264371"/>
            <a:ext cx="7890322" cy="42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1800"/>
              <a:buNone/>
            </a:pPr>
            <a:r>
              <a:rPr lang="en-GB" sz="2000" b="1" dirty="0" err="1">
                <a:solidFill>
                  <a:srgbClr val="009EDB"/>
                </a:solidFill>
              </a:rPr>
              <a:t>Полученные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выводы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от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реализации</a:t>
            </a:r>
            <a:r>
              <a:rPr lang="en-GB" sz="2000" b="1" dirty="0">
                <a:solidFill>
                  <a:srgbClr val="009EDB"/>
                </a:solidFill>
              </a:rPr>
              <a:t> РЭЧП</a:t>
            </a:r>
            <a:endParaRPr sz="2000" b="1" dirty="0">
              <a:solidFill>
                <a:srgbClr val="009EDB"/>
              </a:solidFill>
            </a:endParaRPr>
          </a:p>
        </p:txBody>
      </p:sp>
      <p:sp>
        <p:nvSpPr>
          <p:cNvPr id="959" name="Google Shape;959;p2"/>
          <p:cNvSpPr txBox="1"/>
          <p:nvPr/>
        </p:nvSpPr>
        <p:spPr>
          <a:xfrm>
            <a:off x="193964" y="754510"/>
            <a:ext cx="87561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Приоритизация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быстрых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побед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имеет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решающее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значение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для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набора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темпа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Чаще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всего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внедрялись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меры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низкими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рисками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быстрым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сроком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окупаемости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—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такие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как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замена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освещения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светодиодное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(LED-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ретрофиты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установка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автоматических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конденсаторных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батарей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улучшение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качества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электроэнергии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и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оптимизация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систем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сжатого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воздуха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Реализация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этих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мер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первую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очередь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обеспечила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немедленную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экономию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средств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получено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€348 360) и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укрепила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уверенность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руководства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для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последующих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более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err="1">
                <a:latin typeface="Calibri"/>
                <a:ea typeface="Calibri"/>
                <a:cs typeface="Calibri"/>
                <a:sym typeface="Calibri"/>
              </a:rPr>
              <a:t>капиталоемких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инвестиций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u-RU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Солнечные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фотоэлектрические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системы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(PV) —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доминирующее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направление</a:t>
            </a:r>
            <a:r>
              <a:rPr lang="ru-RU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инвестиций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Несмотря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высокую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err="1">
                <a:latin typeface="Calibri"/>
                <a:ea typeface="Calibri"/>
                <a:cs typeface="Calibri"/>
                <a:sym typeface="Calibri"/>
              </a:rPr>
              <a:t>капиталоемкость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внедрение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солнечных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PV-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станций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предприятии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стало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наиболее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значимым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инвестиционным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трендом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успешно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введены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эксплуатацию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крупные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системы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мощностью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МВт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Это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подтверждает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сильный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интерес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бизнеса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к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снижению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зависимости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электросети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ископаемого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топлива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там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где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существуют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понятные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финансовые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выгоды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зрелые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технологии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"/>
          <p:cNvSpPr txBox="1"/>
          <p:nvPr/>
        </p:nvSpPr>
        <p:spPr>
          <a:xfrm>
            <a:off x="193964" y="754510"/>
            <a:ext cx="87561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Высокая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реализуемость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проектов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отсутствие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 err="1">
                <a:latin typeface="Calibri"/>
                <a:ea typeface="Calibri"/>
                <a:cs typeface="Calibri"/>
                <a:sym typeface="Calibri"/>
              </a:rPr>
              <a:t>отклоненных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инициатив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z-Cyrl-UZ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GB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выявленных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возможностей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относящихся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к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конкретным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предприятиям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одна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была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отклонена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Этот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положительный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показатель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отражает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высокую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степень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соответствия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предлагаемых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мер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RECP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операционным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инвестиционным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приоритетам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участвующих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компаний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Индустриальная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симбиоз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dirty="0" err="1">
                <a:latin typeface="Calibri"/>
                <a:ea typeface="Calibri"/>
                <a:cs typeface="Calibri"/>
                <a:sym typeface="Calibri"/>
              </a:rPr>
              <a:t>создает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нелинейный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эффект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Оценка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выявила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два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значимых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межзаводских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синергетических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решения —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централизованный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паровой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хаб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совместную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систему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крышная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солнечная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станция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+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солнечные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водонагреватели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Это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демонстрирует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что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сотрудничество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рамках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экологически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индустриального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парка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(EIP)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обеспечивает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более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высокую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ресурсную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эффективность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экономию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затрат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чем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отдельные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проекты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одиночке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965" name="Google Shape;965;p5"/>
          <p:cNvSpPr txBox="1">
            <a:spLocks noGrp="1"/>
          </p:cNvSpPr>
          <p:nvPr>
            <p:ph type="title"/>
          </p:nvPr>
        </p:nvSpPr>
        <p:spPr>
          <a:xfrm>
            <a:off x="840878" y="242771"/>
            <a:ext cx="7890322" cy="42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1800"/>
              <a:buNone/>
            </a:pPr>
            <a:r>
              <a:rPr lang="en-GB" sz="2000" b="1">
                <a:solidFill>
                  <a:srgbClr val="009EDB"/>
                </a:solidFill>
              </a:rPr>
              <a:t>Полученные выводы от реализации РЭЧП</a:t>
            </a:r>
            <a:endParaRPr sz="2000" b="1">
              <a:solidFill>
                <a:srgbClr val="009EDB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3"/>
          <p:cNvSpPr txBox="1">
            <a:spLocks noGrp="1"/>
          </p:cNvSpPr>
          <p:nvPr>
            <p:ph type="sldNum" idx="12"/>
          </p:nvPr>
        </p:nvSpPr>
        <p:spPr>
          <a:xfrm>
            <a:off x="8708400" y="4900200"/>
            <a:ext cx="3867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1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63"/>
          <p:cNvSpPr txBox="1"/>
          <p:nvPr/>
        </p:nvSpPr>
        <p:spPr>
          <a:xfrm>
            <a:off x="324750" y="3831675"/>
            <a:ext cx="8494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Проект реализуется Организацией Объединённых Наций по промышленному развитию (ЮНИДО) в рамках Соглашения о предоставлении гранта, финансируемого Федеральным министерством экономического сотрудничества и развития Германии (BMZ) и поддерживаемого Германским обществом по международному сотрудничеству (GIZ) GmbH.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63"/>
          <p:cNvSpPr txBox="1"/>
          <p:nvPr/>
        </p:nvSpPr>
        <p:spPr>
          <a:xfrm>
            <a:off x="905100" y="1285494"/>
            <a:ext cx="7333800" cy="25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sz="3200" b="1" i="0" u="none" strike="noStrike" cap="none">
              <a:solidFill>
                <a:srgbClr val="009C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1" i="0" u="none" strike="noStrike" cap="none">
              <a:solidFill>
                <a:srgbClr val="009C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sng" strike="noStrike" cap="none">
                <a:solidFill>
                  <a:srgbClr val="04247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www.ecoindustrialparks.uz</a:t>
            </a:r>
            <a:br>
              <a:rPr lang="en-GB" sz="3200" b="1" i="0" u="sng" strike="noStrike" cap="none">
                <a:solidFill>
                  <a:srgbClr val="04247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b="1" i="0" u="none" strike="noStrike" cap="none">
              <a:solidFill>
                <a:srgbClr val="009C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1" i="0" u="none" strike="noStrike" cap="none">
              <a:solidFill>
                <a:srgbClr val="009C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"/>
          <p:cNvSpPr txBox="1"/>
          <p:nvPr/>
        </p:nvSpPr>
        <p:spPr>
          <a:xfrm>
            <a:off x="619250" y="154644"/>
            <a:ext cx="59925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2400"/>
              <a:buFont typeface="Calibri"/>
              <a:buNone/>
            </a:pPr>
            <a:r>
              <a:rPr lang="en-GB" sz="2000" b="1" i="0" u="none" strike="noStrike" cap="none" dirty="0" err="1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Что</a:t>
            </a:r>
            <a:r>
              <a:rPr lang="en-GB" sz="2000" b="1" i="0" u="none" strike="noStrike" cap="none" dirty="0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i="0" u="none" strike="noStrike" cap="none" dirty="0" err="1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такое</a:t>
            </a:r>
            <a:r>
              <a:rPr lang="en-GB" sz="2000" b="1" i="0" u="none" strike="noStrike" cap="none" dirty="0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i="0" u="none" strike="noStrike" cap="none" dirty="0" err="1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эко-индустриальный</a:t>
            </a:r>
            <a:r>
              <a:rPr lang="en-GB" sz="2000" b="1" i="0" u="none" strike="noStrike" cap="none" dirty="0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1" i="0" u="none" strike="noStrike" cap="none" dirty="0" err="1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парк</a:t>
            </a:r>
            <a:r>
              <a:rPr lang="en-GB" sz="2000" b="1" i="0" u="none" strike="noStrike" cap="none" dirty="0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3"/>
          <p:cNvSpPr txBox="1"/>
          <p:nvPr/>
        </p:nvSpPr>
        <p:spPr>
          <a:xfrm>
            <a:off x="619250" y="611500"/>
            <a:ext cx="7874700" cy="83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Методология эко-индустриальных парков направлена на создание более ресурсо- и экономически эффективных промышленных парков, которые более конкурентоспособны, привлекательны для инвестиций и устойчивы к рискам.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3"/>
          <p:cNvSpPr/>
          <p:nvPr/>
        </p:nvSpPr>
        <p:spPr>
          <a:xfrm>
            <a:off x="5431575" y="1657600"/>
            <a:ext cx="1455171" cy="3152140"/>
          </a:xfrm>
          <a:prstGeom prst="roundRect">
            <a:avLst>
              <a:gd name="adj" fmla="val 16667"/>
            </a:avLst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3"/>
          <p:cNvSpPr/>
          <p:nvPr/>
        </p:nvSpPr>
        <p:spPr>
          <a:xfrm>
            <a:off x="695275" y="1664675"/>
            <a:ext cx="1417374" cy="3134187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3"/>
          <p:cNvSpPr/>
          <p:nvPr/>
        </p:nvSpPr>
        <p:spPr>
          <a:xfrm>
            <a:off x="2242800" y="1657600"/>
            <a:ext cx="1417374" cy="313418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3"/>
          <p:cNvSpPr/>
          <p:nvPr/>
        </p:nvSpPr>
        <p:spPr>
          <a:xfrm>
            <a:off x="7076350" y="1657600"/>
            <a:ext cx="1417374" cy="315214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3"/>
          <p:cNvSpPr/>
          <p:nvPr/>
        </p:nvSpPr>
        <p:spPr>
          <a:xfrm>
            <a:off x="3850075" y="1668325"/>
            <a:ext cx="1417500" cy="3141300"/>
          </a:xfrm>
          <a:prstGeom prst="roundRect">
            <a:avLst>
              <a:gd name="adj" fmla="val 16667"/>
            </a:avLst>
          </a:prstGeom>
          <a:solidFill>
            <a:srgbClr val="4472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3"/>
          <p:cNvSpPr/>
          <p:nvPr/>
        </p:nvSpPr>
        <p:spPr>
          <a:xfrm>
            <a:off x="1097559" y="4130767"/>
            <a:ext cx="7080300" cy="519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Ключевые компоненты экоиндустриальных парков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3"/>
          <p:cNvSpPr txBox="1"/>
          <p:nvPr/>
        </p:nvSpPr>
        <p:spPr>
          <a:xfrm>
            <a:off x="2231895" y="2865375"/>
            <a:ext cx="1417374" cy="57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Ресурсоэффективное и более чистое производство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3"/>
          <p:cNvSpPr txBox="1"/>
          <p:nvPr/>
        </p:nvSpPr>
        <p:spPr>
          <a:xfrm>
            <a:off x="3860553" y="2925334"/>
            <a:ext cx="1437622" cy="41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Синергия города и промышленности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3"/>
          <p:cNvSpPr txBox="1"/>
          <p:nvPr/>
        </p:nvSpPr>
        <p:spPr>
          <a:xfrm>
            <a:off x="7096687" y="2916850"/>
            <a:ext cx="1397126" cy="57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0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Пространственное планирование и зонирование</a:t>
            </a: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3"/>
          <p:cNvSpPr txBox="1"/>
          <p:nvPr/>
        </p:nvSpPr>
        <p:spPr>
          <a:xfrm>
            <a:off x="695288" y="2888199"/>
            <a:ext cx="1417374" cy="41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Услуги и управление парком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3"/>
          <p:cNvSpPr txBox="1"/>
          <p:nvPr/>
        </p:nvSpPr>
        <p:spPr>
          <a:xfrm>
            <a:off x="5378909" y="2866878"/>
            <a:ext cx="1552699" cy="106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Сотрудничество с общественностью, местные квалифицированные рабочие места и природная среда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9" name="Google Shape;89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5125" y="1854600"/>
            <a:ext cx="1074500" cy="9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3900" y="1849774"/>
            <a:ext cx="1012425" cy="9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8875" y="1849763"/>
            <a:ext cx="1012400" cy="9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0925" y="1859478"/>
            <a:ext cx="1048025" cy="9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16250" y="1868200"/>
            <a:ext cx="1137550" cy="92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"/>
          <p:cNvSpPr txBox="1">
            <a:spLocks noGrp="1"/>
          </p:cNvSpPr>
          <p:nvPr>
            <p:ph type="title"/>
          </p:nvPr>
        </p:nvSpPr>
        <p:spPr>
          <a:xfrm>
            <a:off x="779879" y="193398"/>
            <a:ext cx="78903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1800"/>
              <a:buNone/>
            </a:pPr>
            <a:r>
              <a:rPr lang="en-GB" sz="2000" b="1" dirty="0" err="1">
                <a:solidFill>
                  <a:srgbClr val="009EDB"/>
                </a:solidFill>
              </a:rPr>
              <a:t>Отбор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индустриальных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парков</a:t>
            </a:r>
            <a:endParaRPr sz="2000" dirty="0">
              <a:solidFill>
                <a:srgbClr val="009EDB"/>
              </a:solidFill>
            </a:endParaRPr>
          </a:p>
        </p:txBody>
      </p:sp>
      <p:sp>
        <p:nvSpPr>
          <p:cNvPr id="909" name="Google Shape;909;p4"/>
          <p:cNvSpPr txBox="1"/>
          <p:nvPr/>
        </p:nvSpPr>
        <p:spPr>
          <a:xfrm>
            <a:off x="712225" y="692625"/>
            <a:ext cx="82446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Анализ данных о существующих парках (январь-март, 2024г.) и посещение 6 регионов для отбора двух пилотных индустриальных парков (апрель, 2024г.)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379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4"/>
          <p:cNvSpPr txBox="1"/>
          <p:nvPr/>
        </p:nvSpPr>
        <p:spPr>
          <a:xfrm>
            <a:off x="872068" y="1594598"/>
            <a:ext cx="42165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Свободные экономические зоны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СЭЗ «Ангрен», Ташкентская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СЭЗ «Гиждуван», Бухарская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СЭЗ «Навои», Навоийская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СЕЗ «Ургут», Самаркандская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СЕЗ «Коканд», Ферганская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СЕЗ «Хазарасп», Хорезмская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4"/>
          <p:cNvSpPr txBox="1"/>
          <p:nvPr/>
        </p:nvSpPr>
        <p:spPr>
          <a:xfrm>
            <a:off x="4828205" y="1594379"/>
            <a:ext cx="47412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Специальные малые промышленные зоны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МПЗ «Тинчлик», Ташкентская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МПЗ «Мир-Алишер», Ташкентская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МПЗ «Дахбет», Самаркандская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МПЗ «ПахтаТозалаш», Самаркандская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МПЗ «Механик», Ферганская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GB" sz="1400" b="0" i="0" u="none" strike="noStrike" cap="none">
                <a:solidFill>
                  <a:srgbClr val="141715"/>
                </a:solidFill>
                <a:latin typeface="Calibri"/>
                <a:ea typeface="Calibri"/>
                <a:cs typeface="Calibri"/>
                <a:sym typeface="Calibri"/>
              </a:rPr>
              <a:t> МПЗ «Пакана», Ферганская область</a:t>
            </a:r>
            <a:endParaRPr sz="1400" b="0" i="0" u="none" strike="noStrike" cap="none">
              <a:solidFill>
                <a:srgbClr val="1417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4"/>
          <p:cNvSpPr/>
          <p:nvPr/>
        </p:nvSpPr>
        <p:spPr>
          <a:xfrm>
            <a:off x="644125" y="4251575"/>
            <a:ext cx="8373900" cy="701400"/>
          </a:xfrm>
          <a:prstGeom prst="roundRect">
            <a:avLst>
              <a:gd name="adj" fmla="val 30129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4"/>
          <p:cNvSpPr txBox="1"/>
          <p:nvPr/>
        </p:nvSpPr>
        <p:spPr>
          <a:xfrm>
            <a:off x="644129" y="4277350"/>
            <a:ext cx="8161800" cy="9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Выбранные парки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CDC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СЭЗ «Ургут»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9C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4"/>
          <p:cNvSpPr/>
          <p:nvPr/>
        </p:nvSpPr>
        <p:spPr>
          <a:xfrm>
            <a:off x="644125" y="1493748"/>
            <a:ext cx="3765000" cy="2597400"/>
          </a:xfrm>
          <a:prstGeom prst="roundRect">
            <a:avLst>
              <a:gd name="adj" fmla="val 9611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4"/>
          <p:cNvSpPr txBox="1"/>
          <p:nvPr/>
        </p:nvSpPr>
        <p:spPr>
          <a:xfrm>
            <a:off x="4178694" y="4544651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CDC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rgbClr val="009CDC"/>
                </a:solidFill>
                <a:latin typeface="Calibri"/>
                <a:ea typeface="Calibri"/>
                <a:cs typeface="Calibri"/>
                <a:sym typeface="Calibri"/>
              </a:rPr>
              <a:t>МПЗ «Механик»</a:t>
            </a:r>
            <a:endParaRPr sz="1800" b="1" i="0" u="none" strike="noStrike" cap="none">
              <a:solidFill>
                <a:srgbClr val="009C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4"/>
          <p:cNvSpPr/>
          <p:nvPr/>
        </p:nvSpPr>
        <p:spPr>
          <a:xfrm>
            <a:off x="4665642" y="1493750"/>
            <a:ext cx="4352400" cy="2597400"/>
          </a:xfrm>
          <a:prstGeom prst="roundRect">
            <a:avLst>
              <a:gd name="adj" fmla="val 9611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8"/>
          <p:cNvSpPr txBox="1">
            <a:spLocks noGrp="1"/>
          </p:cNvSpPr>
          <p:nvPr>
            <p:ph type="title"/>
          </p:nvPr>
        </p:nvSpPr>
        <p:spPr>
          <a:xfrm>
            <a:off x="691649" y="165525"/>
            <a:ext cx="78867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1800"/>
              <a:buNone/>
            </a:pPr>
            <a:r>
              <a:rPr lang="en-GB" sz="2200" b="1" dirty="0" err="1">
                <a:solidFill>
                  <a:srgbClr val="009EDB"/>
                </a:solidFill>
              </a:rPr>
              <a:t>Ключевые</a:t>
            </a:r>
            <a:r>
              <a:rPr lang="en-GB" sz="2200" b="1" dirty="0">
                <a:solidFill>
                  <a:srgbClr val="009EDB"/>
                </a:solidFill>
              </a:rPr>
              <a:t> </a:t>
            </a:r>
            <a:r>
              <a:rPr lang="en-GB" sz="2200" b="1" dirty="0" err="1">
                <a:solidFill>
                  <a:srgbClr val="009EDB"/>
                </a:solidFill>
              </a:rPr>
              <a:t>достижения</a:t>
            </a:r>
            <a:r>
              <a:rPr lang="en-GB" sz="2200" b="1" dirty="0">
                <a:solidFill>
                  <a:srgbClr val="009EDB"/>
                </a:solidFill>
              </a:rPr>
              <a:t> - </a:t>
            </a:r>
            <a:r>
              <a:rPr lang="en-GB" sz="2200" b="1" dirty="0" err="1">
                <a:solidFill>
                  <a:srgbClr val="009EDB"/>
                </a:solidFill>
              </a:rPr>
              <a:t>политика</a:t>
            </a:r>
            <a:r>
              <a:rPr lang="en-GB" sz="2200" b="1" dirty="0">
                <a:solidFill>
                  <a:srgbClr val="009EDB"/>
                </a:solidFill>
              </a:rPr>
              <a:t> и </a:t>
            </a:r>
            <a:r>
              <a:rPr lang="en-GB" sz="2200" b="1" dirty="0" err="1">
                <a:solidFill>
                  <a:srgbClr val="009EDB"/>
                </a:solidFill>
              </a:rPr>
              <a:t>институционализация</a:t>
            </a:r>
            <a:endParaRPr sz="2200" b="1" dirty="0">
              <a:solidFill>
                <a:srgbClr val="009EDB"/>
              </a:solidFill>
            </a:endParaRPr>
          </a:p>
        </p:txBody>
      </p:sp>
      <p:pic>
        <p:nvPicPr>
          <p:cNvPr id="922" name="Google Shape;922;p8" descr="A group of people sitting at a tab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5793" r="7467" b="-2"/>
          <a:stretch/>
        </p:blipFill>
        <p:spPr>
          <a:xfrm>
            <a:off x="332825" y="1242601"/>
            <a:ext cx="3162053" cy="2750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8"/>
          <p:cNvSpPr/>
          <p:nvPr/>
        </p:nvSpPr>
        <p:spPr>
          <a:xfrm>
            <a:off x="3776300" y="708150"/>
            <a:ext cx="5149800" cy="4154700"/>
          </a:xfrm>
          <a:prstGeom prst="roundRect">
            <a:avLst>
              <a:gd name="adj" fmla="val 4328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8"/>
          <p:cNvSpPr/>
          <p:nvPr/>
        </p:nvSpPr>
        <p:spPr>
          <a:xfrm>
            <a:off x="3494875" y="754200"/>
            <a:ext cx="5339100" cy="3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000" tIns="101550" rIns="91425" bIns="5077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Создан </a:t>
            </a: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межминистерский руководящий комитет проекта</a:t>
            </a: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для обеспечения государственной поддержки.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Завершен </a:t>
            </a: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анализ пробелов в политике и разработана национальная дорожная карта политики ЭПП, </a:t>
            </a: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основываясь на опросе </a:t>
            </a: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120+ участников.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Разработан </a:t>
            </a: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проект Указа Президента </a:t>
            </a: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 соответствующий </a:t>
            </a: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проект пакета документов Кабинета Министров</a:t>
            </a:r>
            <a:r>
              <a:rPr lang="en-GB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 введении статуса экоиндустриальных зон в Узбекистане.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Проведение трех </a:t>
            </a: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валидационных семинаров</a:t>
            </a:r>
            <a:r>
              <a:rPr lang="en-GB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высокого уровня, в результате которых была создана </a:t>
            </a: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тематическая рабочая группа ЭПП</a:t>
            </a: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</a:t>
            </a:r>
            <a:r>
              <a:rPr lang="en-GB" sz="14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Институте права и законодательства при Президенте Республики Узбекистан</a:t>
            </a:r>
            <a:r>
              <a:rPr lang="en-GB" sz="14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sz="1400" b="0" i="0" u="none" strike="noStrike" cap="none">
              <a:solidFill>
                <a:srgbClr val="F379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Проведено несколько информационных мероприятий по ЭПП (</a:t>
            </a:r>
            <a:r>
              <a:rPr lang="en-GB"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InnoWeek 2024, EcoExpo 2025</a:t>
            </a: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с охватом всех промышленных парков и зон страны.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0"/>
          <p:cNvSpPr txBox="1">
            <a:spLocks noGrp="1"/>
          </p:cNvSpPr>
          <p:nvPr>
            <p:ph type="title"/>
          </p:nvPr>
        </p:nvSpPr>
        <p:spPr>
          <a:xfrm>
            <a:off x="795246" y="125191"/>
            <a:ext cx="78903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1800"/>
              <a:buNone/>
            </a:pPr>
            <a:r>
              <a:rPr lang="en-GB" sz="2000" b="1" dirty="0" err="1">
                <a:solidFill>
                  <a:srgbClr val="009EDB"/>
                </a:solidFill>
              </a:rPr>
              <a:t>Ключевые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достижения</a:t>
            </a:r>
            <a:r>
              <a:rPr lang="en-GB" sz="2000" b="1" dirty="0">
                <a:solidFill>
                  <a:srgbClr val="009EDB"/>
                </a:solidFill>
              </a:rPr>
              <a:t> - </a:t>
            </a:r>
            <a:r>
              <a:rPr lang="en-GB" sz="2000" b="1" dirty="0" err="1">
                <a:solidFill>
                  <a:srgbClr val="009EDB"/>
                </a:solidFill>
              </a:rPr>
              <a:t>ресурсоэффективность</a:t>
            </a:r>
            <a:r>
              <a:rPr lang="en-GB" sz="2000" b="1" dirty="0">
                <a:solidFill>
                  <a:srgbClr val="009EDB"/>
                </a:solidFill>
              </a:rPr>
              <a:t> и </a:t>
            </a:r>
            <a:r>
              <a:rPr lang="en-GB" sz="2000" b="1" dirty="0" err="1">
                <a:solidFill>
                  <a:srgbClr val="009EDB"/>
                </a:solidFill>
              </a:rPr>
              <a:t>чистое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производство</a:t>
            </a:r>
            <a:r>
              <a:rPr lang="en-GB" sz="2000" b="1" dirty="0">
                <a:solidFill>
                  <a:srgbClr val="009EDB"/>
                </a:solidFill>
              </a:rPr>
              <a:t> (РЭЧП) и </a:t>
            </a:r>
            <a:r>
              <a:rPr lang="en-GB" sz="2000" b="1" dirty="0" err="1">
                <a:solidFill>
                  <a:srgbClr val="009EDB"/>
                </a:solidFill>
              </a:rPr>
              <a:t>промышленная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синергия</a:t>
            </a:r>
            <a:endParaRPr sz="2000" b="1" dirty="0">
              <a:solidFill>
                <a:srgbClr val="009EDB"/>
              </a:solidFill>
            </a:endParaRPr>
          </a:p>
        </p:txBody>
      </p:sp>
      <p:pic>
        <p:nvPicPr>
          <p:cNvPr id="930" name="Google Shape;930;p20" descr="Изображение выглядит как одежда, строительство, завод, челове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479" y="1031064"/>
            <a:ext cx="1955693" cy="1193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478" y="2533608"/>
            <a:ext cx="1955693" cy="119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20" descr="Изображение выглядит как на открытом воздухе, транспортное средство, Наземный транспорт, небо&#10;&#10;Содержимое, созданное искусственным интеллектом, может быть неверным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479" y="4061935"/>
            <a:ext cx="1957306" cy="876987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20"/>
          <p:cNvSpPr/>
          <p:nvPr/>
        </p:nvSpPr>
        <p:spPr>
          <a:xfrm>
            <a:off x="2273450" y="1023025"/>
            <a:ext cx="6714000" cy="3925200"/>
          </a:xfrm>
          <a:prstGeom prst="roundRect">
            <a:avLst>
              <a:gd name="adj" fmla="val 4328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20"/>
          <p:cNvSpPr/>
          <p:nvPr/>
        </p:nvSpPr>
        <p:spPr>
          <a:xfrm>
            <a:off x="1994125" y="911650"/>
            <a:ext cx="6948000" cy="4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000" tIns="101550" rIns="91425" bIns="50775" anchor="ctr" anchorCtr="0">
            <a:noAutofit/>
          </a:bodyPr>
          <a:lstStyle/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Обучение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национальных экспертов</a:t>
            </a:r>
            <a:r>
              <a:rPr lang="en-GB" sz="1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 вопросам РЭЧП, промышленной синергии и разработки инвестиционных проектов для индустриальных зон и компаний. </a:t>
            </a: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Проведены оценки в</a:t>
            </a:r>
            <a:r>
              <a:rPr lang="en-GB" sz="13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компаниях</a:t>
            </a: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работающих в пилотных зонах, чтобы выявить перспективные возможности повышения эффективности использования ресурсов с финансовой экономией, повышением призводительности и снижением воздействия на окружающую среду.</a:t>
            </a: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Определены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90+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мер </a:t>
            </a: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РЭЧП с потенциальной экономией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13 000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МВтч</a:t>
            </a:r>
            <a:r>
              <a:rPr lang="en-GB" sz="1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энергии/год,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32 000 м³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воды/год и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8 500 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тонн CO₂ выбросов/год – со средней окупаемостью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2,75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года</a:t>
            </a:r>
            <a:r>
              <a:rPr lang="en-GB" sz="13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300" b="0" i="0" u="none" strike="noStrike" cap="none">
              <a:solidFill>
                <a:srgbClr val="F379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Инициирован 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промышленный симбиоз (ПС)</a:t>
            </a:r>
            <a:r>
              <a:rPr lang="en-GB" sz="1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 пилотных зонах, охватывающий управление отходами/переработку, очистку/переработку воды и объекты возобновляемой энергии.</a:t>
            </a: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40% 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мер </a:t>
            </a: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РЭЧП-ПС уже реализованы, что позволяет сэкономить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3 900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МВтч/год</a:t>
            </a:r>
            <a:r>
              <a:rPr lang="en-GB" sz="13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7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700 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м3 воды,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500 т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сырья</a:t>
            </a:r>
            <a:r>
              <a:rPr lang="en-GB" sz="13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что приводит к сокращению выбросов парниковых газов на</a:t>
            </a:r>
            <a:r>
              <a:rPr lang="en-GB" sz="1300" b="0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2 500 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тонн CO2/год.</a:t>
            </a:r>
            <a:endParaRPr sz="1300" b="0" i="0" u="none" strike="noStrike" cap="none">
              <a:solidFill>
                <a:srgbClr val="F379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Компании и парки уже инвестировали </a:t>
            </a:r>
            <a:r>
              <a:rPr lang="en-GB" sz="17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800 000 </a:t>
            </a:r>
            <a:r>
              <a:rPr lang="en-GB" sz="1300" b="1" i="0" u="none" strike="noStrike" cap="none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евро</a:t>
            </a:r>
            <a:r>
              <a:rPr lang="en-GB" sz="1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 предложенные меры.</a:t>
            </a: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1"/>
          <p:cNvSpPr txBox="1">
            <a:spLocks noGrp="1"/>
          </p:cNvSpPr>
          <p:nvPr>
            <p:ph type="title"/>
          </p:nvPr>
        </p:nvSpPr>
        <p:spPr>
          <a:xfrm>
            <a:off x="788066" y="174338"/>
            <a:ext cx="78903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1800"/>
              <a:buNone/>
            </a:pPr>
            <a:r>
              <a:rPr lang="en-GB" sz="2000" b="1" dirty="0" err="1">
                <a:solidFill>
                  <a:srgbClr val="009EDB"/>
                </a:solidFill>
              </a:rPr>
              <a:t>Ключевые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достижения</a:t>
            </a:r>
            <a:r>
              <a:rPr lang="en-GB" sz="2000" b="1" dirty="0">
                <a:solidFill>
                  <a:srgbClr val="009EDB"/>
                </a:solidFill>
              </a:rPr>
              <a:t> - </a:t>
            </a:r>
            <a:r>
              <a:rPr lang="en-GB" sz="2000" b="1" dirty="0" err="1">
                <a:solidFill>
                  <a:srgbClr val="009EDB"/>
                </a:solidFill>
              </a:rPr>
              <a:t>Трансформация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пилотной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зоны</a:t>
            </a:r>
            <a:endParaRPr sz="2000" b="1" dirty="0">
              <a:solidFill>
                <a:srgbClr val="009EDB"/>
              </a:solidFill>
            </a:endParaRPr>
          </a:p>
        </p:txBody>
      </p:sp>
      <p:pic>
        <p:nvPicPr>
          <p:cNvPr id="940" name="Google Shape;94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986" y="2927587"/>
            <a:ext cx="2864084" cy="198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2151" y="695125"/>
            <a:ext cx="2867749" cy="2041087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21"/>
          <p:cNvSpPr/>
          <p:nvPr/>
        </p:nvSpPr>
        <p:spPr>
          <a:xfrm>
            <a:off x="249575" y="695125"/>
            <a:ext cx="5544300" cy="4216800"/>
          </a:xfrm>
          <a:prstGeom prst="roundRect">
            <a:avLst>
              <a:gd name="adj" fmla="val 4328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21"/>
          <p:cNvSpPr txBox="1"/>
          <p:nvPr/>
        </p:nvSpPr>
        <p:spPr>
          <a:xfrm>
            <a:off x="314025" y="914272"/>
            <a:ext cx="5375700" cy="407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Завершена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оценка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исходных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условий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возможностей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ЭПП для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двух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пилотных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зон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основе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Международной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рамочной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программы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для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экоиндустриальных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парков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а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также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разработаны</a:t>
            </a:r>
            <a:r>
              <a:rPr lang="en-GB" sz="1500" b="0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Планы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действий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ЭПП</a:t>
            </a:r>
            <a:r>
              <a:rPr lang="en-GB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для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двух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пилотных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зон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(СЭЗ «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Ургут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 и СИЗ «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Механик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»).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Завершены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технико-экономические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обоснования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наиболее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перспективных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возможностей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промышленного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симбиоза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включая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солнечную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энергию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потенциал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15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МВт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сокращение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выбросов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CO₂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8 000+ т в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год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Подготовлена</a:t>
            </a:r>
            <a:r>
              <a:rPr lang="en-GB" sz="1500" b="0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техническая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документация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установку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фотоэлектрических</a:t>
            </a:r>
            <a:r>
              <a:rPr lang="en-GB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тепловых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насосов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СИЗ «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Механик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 и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фотоэлектрической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станции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крышах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СЭЗ «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Ургут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Запущена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техническая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помощь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lang="en-GB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очистке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сточных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вод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компаниях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повышенного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риска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СЭЗ «</a:t>
            </a:r>
            <a:r>
              <a:rPr lang="en-GB" sz="15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Ургут</a:t>
            </a:r>
            <a:r>
              <a:rPr lang="en-GB" sz="15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».</a:t>
            </a:r>
            <a:endParaRPr sz="1500" b="0" i="0" u="none" strike="noStrike" cap="none" dirty="0">
              <a:solidFill>
                <a:srgbClr val="F379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2"/>
          <p:cNvSpPr txBox="1">
            <a:spLocks noGrp="1"/>
          </p:cNvSpPr>
          <p:nvPr>
            <p:ph type="title"/>
          </p:nvPr>
        </p:nvSpPr>
        <p:spPr>
          <a:xfrm>
            <a:off x="779875" y="-729"/>
            <a:ext cx="78903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C"/>
              </a:buClr>
              <a:buSzPts val="1800"/>
              <a:buNone/>
            </a:pPr>
            <a:r>
              <a:rPr lang="en-GB" sz="2000" b="1" dirty="0" err="1">
                <a:solidFill>
                  <a:srgbClr val="009EDB"/>
                </a:solidFill>
              </a:rPr>
              <a:t>Ключевые</a:t>
            </a:r>
            <a:r>
              <a:rPr lang="en-GB" sz="2000" b="1" dirty="0">
                <a:solidFill>
                  <a:srgbClr val="009EDB"/>
                </a:solidFill>
              </a:rPr>
              <a:t> </a:t>
            </a:r>
            <a:r>
              <a:rPr lang="en-GB" sz="2000" b="1" dirty="0" err="1">
                <a:solidFill>
                  <a:srgbClr val="009EDB"/>
                </a:solidFill>
              </a:rPr>
              <a:t>достижения</a:t>
            </a:r>
            <a:r>
              <a:rPr lang="en-GB" sz="2000" b="1" dirty="0">
                <a:solidFill>
                  <a:srgbClr val="009EDB"/>
                </a:solidFill>
              </a:rPr>
              <a:t> - </a:t>
            </a:r>
            <a:r>
              <a:rPr lang="en-GB" sz="2000" b="1" dirty="0" err="1">
                <a:solidFill>
                  <a:srgbClr val="009EDB"/>
                </a:solidFill>
              </a:rPr>
              <a:t>Осведомленность</a:t>
            </a:r>
            <a:r>
              <a:rPr lang="en-GB" sz="2000" b="1" dirty="0">
                <a:solidFill>
                  <a:srgbClr val="009EDB"/>
                </a:solidFill>
              </a:rPr>
              <a:t> и </a:t>
            </a:r>
            <a:r>
              <a:rPr lang="en-GB" sz="2000" b="1" dirty="0" err="1">
                <a:solidFill>
                  <a:srgbClr val="009EDB"/>
                </a:solidFill>
              </a:rPr>
              <a:t>институционализация</a:t>
            </a:r>
            <a:endParaRPr sz="2000" b="1" dirty="0">
              <a:solidFill>
                <a:srgbClr val="009EDB"/>
              </a:solidFill>
            </a:endParaRPr>
          </a:p>
        </p:txBody>
      </p:sp>
      <p:pic>
        <p:nvPicPr>
          <p:cNvPr id="949" name="Google Shape;94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243" y="3609432"/>
            <a:ext cx="1805552" cy="138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726" y="3609427"/>
            <a:ext cx="2888180" cy="13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3924" y="875654"/>
            <a:ext cx="3779153" cy="3392192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22"/>
          <p:cNvSpPr/>
          <p:nvPr/>
        </p:nvSpPr>
        <p:spPr>
          <a:xfrm>
            <a:off x="249575" y="875650"/>
            <a:ext cx="4857000" cy="2553600"/>
          </a:xfrm>
          <a:prstGeom prst="roundRect">
            <a:avLst>
              <a:gd name="adj" fmla="val 4328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22"/>
          <p:cNvSpPr txBox="1"/>
          <p:nvPr/>
        </p:nvSpPr>
        <p:spPr>
          <a:xfrm>
            <a:off x="283615" y="978604"/>
            <a:ext cx="47889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8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30+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публикаций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 СМИ,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мультиязычный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сайт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проекта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освещение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национальной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прессе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Активное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взаимодействие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заинтересованными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сторонами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посредством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международных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конференций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(Южноафриканская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конференция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GEIPP, 2024;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Всемирный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форум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экономики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замкнутого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цикла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2025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года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региональные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семинары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Участие в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выставке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Эко-Экспо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Центральная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b="1" i="0" u="none" strike="noStrike" cap="none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Азия</a:t>
            </a:r>
            <a:r>
              <a:rPr lang="en-GB" sz="1400" b="1" i="0" u="none" strike="noStrike" cap="none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2025»</a:t>
            </a: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lang="en-GB" b="1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en-GB" b="1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Эко-Экспо</a:t>
            </a:r>
            <a:r>
              <a:rPr lang="en-GB" b="1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Центральная</a:t>
            </a:r>
            <a:r>
              <a:rPr lang="en-GB" b="1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Азия</a:t>
            </a:r>
            <a:r>
              <a:rPr lang="en-GB" b="1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 202</a:t>
            </a:r>
            <a:r>
              <a:rPr lang="ru-RU" b="1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GB" b="1" dirty="0">
                <a:solidFill>
                  <a:srgbClr val="F37941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endParaRPr sz="1400" b="1" i="0" u="none" strike="noStrike" cap="none" dirty="0">
              <a:solidFill>
                <a:srgbClr val="F379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A4AAD37-D11C-1983-2F94-6528B046F3FC}"/>
              </a:ext>
            </a:extLst>
          </p:cNvPr>
          <p:cNvGrpSpPr/>
          <p:nvPr/>
        </p:nvGrpSpPr>
        <p:grpSpPr>
          <a:xfrm>
            <a:off x="298131" y="607464"/>
            <a:ext cx="1325880" cy="822960"/>
            <a:chOff x="411480" y="960120"/>
            <a:chExt cx="1325880" cy="822960"/>
          </a:xfrm>
        </p:grpSpPr>
        <p:sp>
          <p:nvSpPr>
            <p:cNvPr id="5" name="Rounded Rectangle 4"/>
            <p:cNvSpPr/>
            <p:nvPr/>
          </p:nvSpPr>
          <p:spPr>
            <a:xfrm>
              <a:off x="411480" y="960120"/>
              <a:ext cx="1325880" cy="822960"/>
            </a:xfrm>
            <a:prstGeom prst="roundRect">
              <a:avLst/>
            </a:prstGeom>
            <a:solidFill>
              <a:srgbClr val="E8F4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9768" y="1069848"/>
              <a:ext cx="1289304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>
                  <a:solidFill>
                    <a:srgbClr val="005B96"/>
                  </a:solidFill>
                  <a:latin typeface="Calibri"/>
                </a:rPr>
                <a:t>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00" y="1344168"/>
              <a:ext cx="1234439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предприятий</a:t>
              </a:r>
              <a:r>
                <a:rPr sz="1080" b="0" dirty="0">
                  <a:solidFill>
                    <a:srgbClr val="2D2D2D"/>
                  </a:solidFill>
                  <a:latin typeface="Calibri"/>
                </a:rPr>
                <a:t>
</a:t>
              </a:r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охвачено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3CB13A-5F71-D9D9-358F-A930B7D2030E}"/>
              </a:ext>
            </a:extLst>
          </p:cNvPr>
          <p:cNvGrpSpPr/>
          <p:nvPr/>
        </p:nvGrpSpPr>
        <p:grpSpPr>
          <a:xfrm>
            <a:off x="1708660" y="602604"/>
            <a:ext cx="1325880" cy="832680"/>
            <a:chOff x="1920240" y="960120"/>
            <a:chExt cx="1508760" cy="822960"/>
          </a:xfrm>
        </p:grpSpPr>
        <p:sp>
          <p:nvSpPr>
            <p:cNvPr id="8" name="Rounded Rectangle 7"/>
            <p:cNvSpPr/>
            <p:nvPr/>
          </p:nvSpPr>
          <p:spPr>
            <a:xfrm>
              <a:off x="1920240" y="960120"/>
              <a:ext cx="1508760" cy="822960"/>
            </a:xfrm>
            <a:prstGeom prst="roundRect">
              <a:avLst/>
            </a:prstGeom>
            <a:solidFill>
              <a:srgbClr val="E9F7E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38528" y="1069848"/>
              <a:ext cx="1472184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>
                  <a:solidFill>
                    <a:srgbClr val="4DA67C"/>
                  </a:solidFill>
                  <a:latin typeface="Calibri"/>
                </a:rPr>
                <a:t>22+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65960" y="1344168"/>
              <a:ext cx="1417319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интервью</a:t>
              </a:r>
              <a:r>
                <a:rPr sz="1080" b="0" dirty="0">
                  <a:solidFill>
                    <a:srgbClr val="2D2D2D"/>
                  </a:solidFill>
                  <a:latin typeface="Calibri"/>
                </a:rPr>
                <a:t> и
</a:t>
              </a:r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консультаций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C8CAC4-CF90-C45A-3661-295508315A4D}"/>
              </a:ext>
            </a:extLst>
          </p:cNvPr>
          <p:cNvGrpSpPr/>
          <p:nvPr/>
        </p:nvGrpSpPr>
        <p:grpSpPr>
          <a:xfrm>
            <a:off x="3119189" y="602604"/>
            <a:ext cx="1325880" cy="813240"/>
            <a:chOff x="3611880" y="960120"/>
            <a:chExt cx="1508760" cy="822960"/>
          </a:xfrm>
        </p:grpSpPr>
        <p:sp>
          <p:nvSpPr>
            <p:cNvPr id="11" name="Rounded Rectangle 10"/>
            <p:cNvSpPr/>
            <p:nvPr/>
          </p:nvSpPr>
          <p:spPr>
            <a:xfrm>
              <a:off x="3611880" y="960120"/>
              <a:ext cx="1508760" cy="822960"/>
            </a:xfrm>
            <a:prstGeom prst="roundRect">
              <a:avLst/>
            </a:prstGeom>
            <a:solidFill>
              <a:srgbClr val="FFF3E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30168" y="1069848"/>
              <a:ext cx="1472184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 dirty="0">
                  <a:solidFill>
                    <a:srgbClr val="F08A00"/>
                  </a:solidFill>
                  <a:latin typeface="Calibri"/>
                </a:rPr>
                <a:t>~20%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7600" y="1344168"/>
              <a:ext cx="1417319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участниц</a:t>
              </a:r>
              <a:r>
                <a:rPr sz="1080" b="0" dirty="0">
                  <a:solidFill>
                    <a:srgbClr val="2D2D2D"/>
                  </a:solidFill>
                  <a:latin typeface="Calibri"/>
                </a:rPr>
                <a:t> </a:t>
              </a:r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тренингов</a:t>
              </a:r>
              <a:r>
                <a:rPr sz="1080" b="0" dirty="0">
                  <a:solidFill>
                    <a:srgbClr val="2D2D2D"/>
                  </a:solidFill>
                  <a:latin typeface="Calibri"/>
                </a:rPr>
                <a:t>
RECP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A8A3BB-D544-0AB9-C367-4507964DB505}"/>
              </a:ext>
            </a:extLst>
          </p:cNvPr>
          <p:cNvGrpSpPr/>
          <p:nvPr/>
        </p:nvGrpSpPr>
        <p:grpSpPr>
          <a:xfrm>
            <a:off x="182880" y="1538856"/>
            <a:ext cx="4338720" cy="3124583"/>
            <a:chOff x="274320" y="1943100"/>
            <a:chExt cx="5166360" cy="2697480"/>
          </a:xfrm>
        </p:grpSpPr>
        <p:sp>
          <p:nvSpPr>
            <p:cNvPr id="14" name="Rounded Rectangle 13"/>
            <p:cNvSpPr/>
            <p:nvPr/>
          </p:nvSpPr>
          <p:spPr>
            <a:xfrm>
              <a:off x="274320" y="1943100"/>
              <a:ext cx="5166360" cy="2697480"/>
            </a:xfrm>
            <a:prstGeom prst="roundRect">
              <a:avLst/>
            </a:prstGeom>
            <a:solidFill>
              <a:srgbClr val="F7F9FC"/>
            </a:solidFill>
            <a:ln w="12700">
              <a:solidFill>
                <a:srgbClr val="DCE1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920" y="2240280"/>
              <a:ext cx="4754880" cy="2103120"/>
            </a:xfrm>
            <a:prstGeom prst="rect">
              <a:avLst/>
            </a:prstGeom>
            <a:noFill/>
          </p:spPr>
          <p:txBody>
            <a:bodyPr wrap="square" lIns="25400" tIns="12700" rIns="25400">
              <a:spAutoFit/>
            </a:bodyPr>
            <a:lstStyle/>
            <a:p>
              <a:pPr>
                <a:spcAft>
                  <a:spcPts val="600"/>
                </a:spcAft>
                <a:defRPr sz="1160">
                  <a:solidFill>
                    <a:srgbClr val="2D2D2D"/>
                  </a:solidFill>
                  <a:latin typeface="Calibri"/>
                </a:defRPr>
              </a:pPr>
              <a:r>
                <a:rPr dirty="0"/>
                <a:t>В </a:t>
              </a:r>
              <a:r>
                <a:rPr dirty="0" err="1"/>
                <a:t>августе</a:t>
              </a:r>
              <a:r>
                <a:rPr dirty="0"/>
                <a:t>–</a:t>
              </a:r>
              <a:r>
                <a:rPr dirty="0" err="1"/>
                <a:t>сентябре</a:t>
              </a:r>
              <a:r>
                <a:rPr dirty="0"/>
                <a:t> 2025 </a:t>
              </a:r>
              <a:r>
                <a:rPr dirty="0" err="1"/>
                <a:t>года</a:t>
              </a:r>
              <a:r>
                <a:rPr dirty="0"/>
                <a:t> </a:t>
              </a:r>
              <a:r>
                <a:rPr dirty="0" err="1"/>
                <a:t>проведена</a:t>
              </a:r>
              <a:r>
                <a:rPr dirty="0"/>
                <a:t> </a:t>
              </a:r>
              <a:r>
                <a:rPr dirty="0" err="1"/>
                <a:t>полевая</a:t>
              </a:r>
              <a:r>
                <a:rPr dirty="0"/>
                <a:t> </a:t>
              </a:r>
              <a:r>
                <a:rPr dirty="0" err="1"/>
                <a:t>гендерная</a:t>
              </a:r>
              <a:r>
                <a:rPr dirty="0"/>
                <a:t> </a:t>
              </a:r>
              <a:r>
                <a:rPr dirty="0" err="1"/>
                <a:t>оценка</a:t>
              </a:r>
              <a:r>
                <a:rPr dirty="0"/>
                <a:t> в СЭЗ «</a:t>
              </a:r>
              <a:r>
                <a:rPr dirty="0" err="1"/>
                <a:t>Ургут</a:t>
              </a:r>
              <a:r>
                <a:rPr dirty="0"/>
                <a:t>» и МПЗ «</a:t>
              </a:r>
              <a:r>
                <a:rPr dirty="0" err="1"/>
                <a:t>Механик</a:t>
              </a:r>
              <a:r>
                <a:rPr dirty="0"/>
                <a:t>».</a:t>
              </a:r>
            </a:p>
            <a:p>
              <a:pPr marL="171450" indent="-171450">
                <a:spcAft>
                  <a:spcPts val="600"/>
                </a:spcAft>
                <a:buFont typeface="Wingdings" panose="05000000000000000000" pitchFamily="2" charset="2"/>
                <a:buChar char="Ø"/>
                <a:defRPr sz="1160">
                  <a:solidFill>
                    <a:srgbClr val="2D2D2D"/>
                  </a:solidFill>
                  <a:latin typeface="Calibri"/>
                </a:defRPr>
              </a:pPr>
              <a:r>
                <a:rPr dirty="0" err="1"/>
                <a:t>Женщины</a:t>
              </a:r>
              <a:r>
                <a:rPr dirty="0"/>
                <a:t> в </a:t>
              </a:r>
              <a:r>
                <a:rPr dirty="0" err="1"/>
                <a:t>основном</a:t>
              </a:r>
              <a:r>
                <a:rPr dirty="0"/>
                <a:t> </a:t>
              </a:r>
              <a:r>
                <a:rPr dirty="0" err="1"/>
                <a:t>заняты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линейных</a:t>
              </a:r>
              <a:r>
                <a:rPr dirty="0"/>
                <a:t> и </a:t>
              </a:r>
              <a:r>
                <a:rPr dirty="0" err="1"/>
                <a:t>административных</a:t>
              </a:r>
              <a:r>
                <a:rPr dirty="0"/>
                <a:t> </a:t>
              </a:r>
              <a:r>
                <a:rPr dirty="0" err="1"/>
                <a:t>позициях</a:t>
              </a:r>
              <a:r>
                <a:rPr dirty="0"/>
                <a:t>;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технических</a:t>
              </a:r>
              <a:r>
                <a:rPr dirty="0"/>
                <a:t> и </a:t>
              </a:r>
              <a:r>
                <a:rPr dirty="0" err="1"/>
                <a:t>руководящих</a:t>
              </a:r>
              <a:r>
                <a:rPr dirty="0"/>
                <a:t> </a:t>
              </a:r>
              <a:r>
                <a:rPr dirty="0" err="1"/>
                <a:t>ролях</a:t>
              </a:r>
              <a:r>
                <a:rPr dirty="0"/>
                <a:t> </a:t>
              </a:r>
              <a:r>
                <a:rPr dirty="0" err="1"/>
                <a:t>их</a:t>
              </a:r>
              <a:r>
                <a:rPr dirty="0"/>
                <a:t> </a:t>
              </a:r>
              <a:r>
                <a:rPr dirty="0" err="1"/>
                <a:t>представлено</a:t>
              </a:r>
              <a:r>
                <a:rPr dirty="0"/>
                <a:t> </a:t>
              </a:r>
              <a:r>
                <a:rPr dirty="0" err="1"/>
                <a:t>меньше</a:t>
              </a:r>
              <a:r>
                <a:rPr dirty="0"/>
                <a:t>.</a:t>
              </a:r>
            </a:p>
            <a:p>
              <a:pPr marL="171450" indent="-171450">
                <a:spcAft>
                  <a:spcPts val="600"/>
                </a:spcAft>
                <a:buFont typeface="Wingdings" panose="05000000000000000000" pitchFamily="2" charset="2"/>
                <a:buChar char="Ø"/>
                <a:defRPr sz="1160">
                  <a:solidFill>
                    <a:srgbClr val="2D2D2D"/>
                  </a:solidFill>
                  <a:latin typeface="Calibri"/>
                </a:defRPr>
              </a:pPr>
              <a:r>
                <a:rPr dirty="0" err="1"/>
                <a:t>Необходимы</a:t>
              </a:r>
              <a:r>
                <a:rPr dirty="0"/>
                <a:t> </a:t>
              </a:r>
              <a:r>
                <a:rPr dirty="0" err="1"/>
                <a:t>дальнейшие</a:t>
              </a:r>
              <a:r>
                <a:rPr dirty="0"/>
                <a:t> </a:t>
              </a:r>
              <a:r>
                <a:rPr dirty="0" err="1"/>
                <a:t>меры</a:t>
              </a:r>
              <a:r>
                <a:rPr dirty="0"/>
                <a:t> </a:t>
              </a:r>
              <a:r>
                <a:rPr dirty="0" err="1"/>
                <a:t>по</a:t>
              </a:r>
              <a:r>
                <a:rPr dirty="0"/>
                <a:t> </a:t>
              </a:r>
              <a:r>
                <a:rPr dirty="0" err="1"/>
                <a:t>развитию</a:t>
              </a:r>
              <a:r>
                <a:rPr dirty="0"/>
                <a:t> </a:t>
              </a:r>
              <a:r>
                <a:rPr dirty="0" err="1"/>
                <a:t>равных</a:t>
              </a:r>
              <a:r>
                <a:rPr dirty="0"/>
                <a:t> </a:t>
              </a:r>
              <a:r>
                <a:rPr dirty="0" err="1"/>
                <a:t>возможностей</a:t>
              </a:r>
              <a:r>
                <a:rPr dirty="0"/>
                <a:t>, </a:t>
              </a:r>
              <a:r>
                <a:rPr dirty="0" err="1"/>
                <a:t>недискриминации</a:t>
              </a:r>
              <a:r>
                <a:rPr dirty="0"/>
                <a:t> и </a:t>
              </a:r>
              <a:r>
                <a:rPr dirty="0" err="1"/>
                <a:t>безопасных</a:t>
              </a:r>
              <a:r>
                <a:rPr dirty="0"/>
                <a:t> </a:t>
              </a:r>
              <a:r>
                <a:rPr dirty="0" err="1"/>
                <a:t>условий</a:t>
              </a:r>
              <a:r>
                <a:rPr dirty="0"/>
                <a:t> </a:t>
              </a:r>
              <a:r>
                <a:rPr dirty="0" err="1"/>
                <a:t>труда</a:t>
              </a:r>
              <a:r>
                <a:rPr dirty="0"/>
                <a:t>.</a:t>
              </a:r>
            </a:p>
            <a:p>
              <a:pPr marL="171450" indent="-171450">
                <a:spcAft>
                  <a:spcPts val="600"/>
                </a:spcAft>
                <a:buFont typeface="Wingdings" panose="05000000000000000000" pitchFamily="2" charset="2"/>
                <a:buChar char="Ø"/>
                <a:defRPr sz="1160">
                  <a:solidFill>
                    <a:srgbClr val="2D2D2D"/>
                  </a:solidFill>
                  <a:latin typeface="Calibri"/>
                </a:defRPr>
              </a:pPr>
              <a:r>
                <a:rPr dirty="0" err="1"/>
                <a:t>Рекомендации</a:t>
              </a:r>
              <a:r>
                <a:rPr dirty="0"/>
                <a:t>: </a:t>
              </a:r>
              <a:r>
                <a:rPr dirty="0" err="1"/>
                <a:t>гендерно-чувствительные</a:t>
              </a:r>
              <a:r>
                <a:rPr dirty="0"/>
                <a:t> HR-</a:t>
              </a:r>
              <a:r>
                <a:rPr dirty="0" err="1"/>
                <a:t>политики</a:t>
              </a:r>
              <a:r>
                <a:rPr dirty="0"/>
                <a:t>, </a:t>
              </a:r>
              <a:r>
                <a:rPr dirty="0" err="1"/>
                <a:t>безопасный</a:t>
              </a:r>
              <a:r>
                <a:rPr dirty="0"/>
                <a:t> </a:t>
              </a:r>
              <a:r>
                <a:rPr dirty="0" err="1"/>
                <a:t>транспорт</a:t>
              </a:r>
              <a:r>
                <a:rPr dirty="0"/>
                <a:t>, </a:t>
              </a:r>
              <a:r>
                <a:rPr dirty="0" err="1"/>
                <a:t>элементы</a:t>
              </a:r>
              <a:r>
                <a:rPr dirty="0"/>
                <a:t> </a:t>
              </a:r>
              <a:r>
                <a:rPr dirty="0" err="1"/>
                <a:t>социальной</a:t>
              </a:r>
              <a:r>
                <a:rPr dirty="0"/>
                <a:t> </a:t>
              </a:r>
              <a:r>
                <a:rPr dirty="0" err="1"/>
                <a:t>инфраструктуры</a:t>
              </a:r>
              <a:r>
                <a:rPr dirty="0"/>
                <a:t>, </a:t>
              </a:r>
              <a:r>
                <a:rPr dirty="0" err="1"/>
                <a:t>расширение</a:t>
              </a:r>
              <a:r>
                <a:rPr dirty="0"/>
                <a:t> </a:t>
              </a:r>
              <a:r>
                <a:rPr dirty="0" err="1"/>
                <a:t>доступа</a:t>
              </a:r>
              <a:r>
                <a:rPr dirty="0"/>
                <a:t> </a:t>
              </a:r>
              <a:r>
                <a:rPr dirty="0" err="1"/>
                <a:t>женщин</a:t>
              </a:r>
              <a:r>
                <a:rPr dirty="0"/>
                <a:t> к </a:t>
              </a:r>
              <a:r>
                <a:rPr dirty="0" err="1"/>
                <a:t>обучению</a:t>
              </a:r>
              <a:r>
                <a:rPr dirty="0"/>
                <a:t> и </a:t>
              </a:r>
              <a:r>
                <a:rPr dirty="0" err="1"/>
                <a:t>мониторинг</a:t>
              </a:r>
              <a:r>
                <a:rPr dirty="0"/>
                <a:t> </a:t>
              </a:r>
              <a:r>
                <a:rPr dirty="0" err="1"/>
                <a:t>гендерных</a:t>
              </a:r>
              <a:r>
                <a:rPr dirty="0"/>
                <a:t> </a:t>
              </a:r>
              <a:r>
                <a:rPr dirty="0" err="1"/>
                <a:t>показателей</a:t>
              </a:r>
              <a:r>
                <a:rPr dirty="0"/>
                <a:t>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014E3B-03EE-6A14-BEDE-22BCE1497918}"/>
              </a:ext>
            </a:extLst>
          </p:cNvPr>
          <p:cNvGrpSpPr/>
          <p:nvPr/>
        </p:nvGrpSpPr>
        <p:grpSpPr>
          <a:xfrm>
            <a:off x="4698933" y="602604"/>
            <a:ext cx="2357067" cy="4393437"/>
            <a:chOff x="5623560" y="914400"/>
            <a:chExt cx="3200400" cy="3749039"/>
          </a:xfrm>
        </p:grpSpPr>
        <p:sp>
          <p:nvSpPr>
            <p:cNvPr id="16" name="Rounded Rectangle 15"/>
            <p:cNvSpPr/>
            <p:nvPr/>
          </p:nvSpPr>
          <p:spPr>
            <a:xfrm>
              <a:off x="5623560" y="914400"/>
              <a:ext cx="3200400" cy="3749039"/>
            </a:xfrm>
            <a:prstGeom prst="roundRect">
              <a:avLst/>
            </a:prstGeom>
            <a:solidFill>
              <a:srgbClr val="F7F9FC"/>
            </a:solidFill>
            <a:ln w="12700">
              <a:solidFill>
                <a:srgbClr val="DCE1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52160" y="1143000"/>
              <a:ext cx="2743200" cy="320040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Ключевые</a:t>
              </a:r>
              <a:r>
                <a:rPr sz="1350" b="1" dirty="0">
                  <a:solidFill>
                    <a:srgbClr val="005B96"/>
                  </a:solidFill>
                  <a:latin typeface="Calibri"/>
                </a:rPr>
                <a:t> </a:t>
              </a:r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направления</a:t>
              </a:r>
              <a:r>
                <a:rPr sz="1350" b="1" dirty="0">
                  <a:solidFill>
                    <a:srgbClr val="005B96"/>
                  </a:solidFill>
                  <a:latin typeface="Calibri"/>
                </a:rPr>
                <a:t> </a:t>
              </a:r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интеграции</a:t>
              </a:r>
              <a:r>
                <a:rPr sz="1350" b="1" dirty="0">
                  <a:solidFill>
                    <a:srgbClr val="005B96"/>
                  </a:solidFill>
                  <a:latin typeface="Calibri"/>
                </a:rPr>
                <a:t> </a:t>
              </a:r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гендерного</a:t>
              </a:r>
              <a:r>
                <a:rPr sz="1350" b="1" dirty="0">
                  <a:solidFill>
                    <a:srgbClr val="005B96"/>
                  </a:solidFill>
                  <a:latin typeface="Calibri"/>
                </a:rPr>
                <a:t> </a:t>
              </a:r>
              <a:r>
                <a:rPr sz="1350" b="1" dirty="0" err="1">
                  <a:solidFill>
                    <a:srgbClr val="005B96"/>
                  </a:solidFill>
                  <a:latin typeface="Calibri"/>
                </a:rPr>
                <a:t>подхода</a:t>
              </a:r>
              <a:endParaRPr sz="1350" b="1" dirty="0">
                <a:solidFill>
                  <a:srgbClr val="005B96"/>
                </a:solidFill>
                <a:latin typeface="Calibri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BF161D-33DC-F2CD-D254-9F8F31F7EB01}"/>
                </a:ext>
              </a:extLst>
            </p:cNvPr>
            <p:cNvGrpSpPr/>
            <p:nvPr/>
          </p:nvGrpSpPr>
          <p:grpSpPr>
            <a:xfrm>
              <a:off x="5852160" y="1554479"/>
              <a:ext cx="2697480" cy="618288"/>
              <a:chOff x="5852160" y="1554479"/>
              <a:chExt cx="2697480" cy="618288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5852160" y="1554479"/>
                <a:ext cx="2697480" cy="618288"/>
              </a:xfrm>
              <a:prstGeom prst="roundRect">
                <a:avLst/>
              </a:prstGeom>
              <a:solidFill>
                <a:srgbClr val="F2F5F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989320" y="1664208"/>
                <a:ext cx="2423160" cy="384048"/>
              </a:xfrm>
              <a:prstGeom prst="rect">
                <a:avLst/>
              </a:prstGeom>
              <a:noFill/>
            </p:spPr>
            <p:txBody>
              <a:bodyPr wrap="square" lIns="25400" rIns="25400" anchor="ctr">
                <a:spAutoFit/>
              </a:bodyPr>
              <a:lstStyle/>
              <a:p>
                <a:pPr algn="l"/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Управление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: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включение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гендерных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требований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в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правила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и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практики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управления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зонами</a:t>
                </a:r>
                <a:endParaRPr sz="1080" b="0" dirty="0">
                  <a:solidFill>
                    <a:srgbClr val="2D2D2D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4EF486D-F403-1401-459C-02B713CF7EB8}"/>
                </a:ext>
              </a:extLst>
            </p:cNvPr>
            <p:cNvGrpSpPr/>
            <p:nvPr/>
          </p:nvGrpSpPr>
          <p:grpSpPr>
            <a:xfrm>
              <a:off x="5852160" y="2286000"/>
              <a:ext cx="2697480" cy="618289"/>
              <a:chOff x="5852160" y="2286000"/>
              <a:chExt cx="2697480" cy="618289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5852160" y="2286000"/>
                <a:ext cx="2697480" cy="618289"/>
              </a:xfrm>
              <a:prstGeom prst="roundRect">
                <a:avLst/>
              </a:prstGeom>
              <a:solidFill>
                <a:srgbClr val="F2F5F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989320" y="2395728"/>
                <a:ext cx="2423160" cy="384048"/>
              </a:xfrm>
              <a:prstGeom prst="rect">
                <a:avLst/>
              </a:prstGeom>
              <a:noFill/>
            </p:spPr>
            <p:txBody>
              <a:bodyPr wrap="square" lIns="25400" rIns="25400" anchor="ctr">
                <a:spAutoFit/>
              </a:bodyPr>
              <a:lstStyle/>
              <a:p>
                <a:pPr algn="l"/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Навыки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и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занятость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: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расширение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участия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женщин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в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обучении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,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технических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и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руководящих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ролях</a:t>
                </a:r>
                <a:endParaRPr sz="1080" b="0" dirty="0">
                  <a:solidFill>
                    <a:srgbClr val="2D2D2D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D958184-46C5-7B3F-AB99-1083E8552C45}"/>
                </a:ext>
              </a:extLst>
            </p:cNvPr>
            <p:cNvGrpSpPr/>
            <p:nvPr/>
          </p:nvGrpSpPr>
          <p:grpSpPr>
            <a:xfrm>
              <a:off x="5852160" y="3017519"/>
              <a:ext cx="2697480" cy="607007"/>
              <a:chOff x="5852160" y="3017519"/>
              <a:chExt cx="2697480" cy="607007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5852160" y="3017519"/>
                <a:ext cx="2697480" cy="607007"/>
              </a:xfrm>
              <a:prstGeom prst="roundRect">
                <a:avLst/>
              </a:prstGeom>
              <a:solidFill>
                <a:srgbClr val="F2F5F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989320" y="3110712"/>
                <a:ext cx="2423160" cy="384048"/>
              </a:xfrm>
              <a:prstGeom prst="rect">
                <a:avLst/>
              </a:prstGeom>
              <a:noFill/>
            </p:spPr>
            <p:txBody>
              <a:bodyPr wrap="square" lIns="25400" rIns="25400" anchor="ctr">
                <a:spAutoFit/>
              </a:bodyPr>
              <a:lstStyle/>
              <a:p>
                <a:pPr algn="l"/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Инфраструктура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: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транспорт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,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комнаты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ухода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за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детьми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,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безопасные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рабочие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места</a:t>
                </a:r>
                <a:endParaRPr sz="1080" b="0" dirty="0">
                  <a:solidFill>
                    <a:srgbClr val="2D2D2D"/>
                  </a:solidFill>
                  <a:latin typeface="Calibri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83A0251-D64C-8100-F5C7-51505E493EDF}"/>
                </a:ext>
              </a:extLst>
            </p:cNvPr>
            <p:cNvGrpSpPr/>
            <p:nvPr/>
          </p:nvGrpSpPr>
          <p:grpSpPr>
            <a:xfrm>
              <a:off x="5852160" y="3749040"/>
              <a:ext cx="2697480" cy="566927"/>
              <a:chOff x="5852160" y="3749040"/>
              <a:chExt cx="2697480" cy="566927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5852160" y="3749040"/>
                <a:ext cx="2697480" cy="566927"/>
              </a:xfrm>
              <a:prstGeom prst="roundRect">
                <a:avLst/>
              </a:prstGeom>
              <a:solidFill>
                <a:srgbClr val="F2F5F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989320" y="3818660"/>
                <a:ext cx="2423160" cy="384048"/>
              </a:xfrm>
              <a:prstGeom prst="rect">
                <a:avLst/>
              </a:prstGeom>
              <a:noFill/>
            </p:spPr>
            <p:txBody>
              <a:bodyPr wrap="square" lIns="25400" rIns="25400" anchor="ctr">
                <a:spAutoFit/>
              </a:bodyPr>
              <a:lstStyle/>
              <a:p>
                <a:pPr algn="l"/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Мониторинг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: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сбор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данных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и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отслеживание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доли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женщин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и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мер</a:t>
                </a:r>
                <a:r>
                  <a:rPr sz="1080" b="0" dirty="0">
                    <a:solidFill>
                      <a:srgbClr val="2D2D2D"/>
                    </a:solidFill>
                    <a:latin typeface="Calibri"/>
                  </a:rPr>
                  <a:t> </a:t>
                </a:r>
                <a:r>
                  <a:rPr sz="1080" b="0" dirty="0" err="1">
                    <a:solidFill>
                      <a:srgbClr val="2D2D2D"/>
                    </a:solidFill>
                    <a:latin typeface="Calibri"/>
                  </a:rPr>
                  <a:t>поддержки</a:t>
                </a:r>
                <a:endParaRPr sz="1080" b="0" dirty="0">
                  <a:solidFill>
                    <a:srgbClr val="2D2D2D"/>
                  </a:solidFill>
                  <a:latin typeface="Calibri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852160" y="4410912"/>
              <a:ext cx="2651759" cy="157581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600" b="0" dirty="0" err="1">
                  <a:solidFill>
                    <a:srgbClr val="646464"/>
                  </a:solidFill>
                  <a:latin typeface="Calibri"/>
                </a:rPr>
                <a:t>Основано</a:t>
              </a:r>
              <a:r>
                <a:rPr sz="600" b="0" dirty="0">
                  <a:solidFill>
                    <a:srgbClr val="646464"/>
                  </a:solidFill>
                  <a:latin typeface="Calibri"/>
                </a:rPr>
                <a:t> </a:t>
              </a:r>
              <a:r>
                <a:rPr sz="600" b="0" dirty="0" err="1">
                  <a:solidFill>
                    <a:srgbClr val="646464"/>
                  </a:solidFill>
                  <a:latin typeface="Calibri"/>
                </a:rPr>
                <a:t>на</a:t>
              </a:r>
              <a:r>
                <a:rPr sz="600" b="0" dirty="0">
                  <a:solidFill>
                    <a:srgbClr val="646464"/>
                  </a:solidFill>
                  <a:latin typeface="Calibri"/>
                </a:rPr>
                <a:t> </a:t>
              </a:r>
              <a:r>
                <a:rPr sz="600" b="0" dirty="0" err="1">
                  <a:solidFill>
                    <a:srgbClr val="646464"/>
                  </a:solidFill>
                  <a:latin typeface="Calibri"/>
                </a:rPr>
                <a:t>отдельном</a:t>
              </a:r>
              <a:r>
                <a:rPr sz="600" b="0" dirty="0">
                  <a:solidFill>
                    <a:srgbClr val="646464"/>
                  </a:solidFill>
                  <a:latin typeface="Calibri"/>
                </a:rPr>
                <a:t> </a:t>
              </a:r>
              <a:r>
                <a:rPr sz="600" b="0" dirty="0" err="1">
                  <a:solidFill>
                    <a:srgbClr val="646464"/>
                  </a:solidFill>
                  <a:latin typeface="Calibri"/>
                </a:rPr>
                <a:t>гендерном</a:t>
              </a:r>
              <a:r>
                <a:rPr sz="600" b="0" dirty="0">
                  <a:solidFill>
                    <a:srgbClr val="646464"/>
                  </a:solidFill>
                  <a:latin typeface="Calibri"/>
                </a:rPr>
                <a:t> </a:t>
              </a:r>
              <a:r>
                <a:rPr sz="600" b="0" dirty="0" err="1">
                  <a:solidFill>
                    <a:srgbClr val="646464"/>
                  </a:solidFill>
                  <a:latin typeface="Calibri"/>
                </a:rPr>
                <a:t>обзоре</a:t>
              </a:r>
              <a:r>
                <a:rPr sz="600" b="0" dirty="0">
                  <a:solidFill>
                    <a:srgbClr val="646464"/>
                  </a:solidFill>
                  <a:latin typeface="Calibri"/>
                </a:rPr>
                <a:t> </a:t>
              </a:r>
              <a:r>
                <a:rPr sz="600" b="0" dirty="0" err="1">
                  <a:solidFill>
                    <a:srgbClr val="646464"/>
                  </a:solidFill>
                  <a:latin typeface="Calibri"/>
                </a:rPr>
                <a:t>проекта</a:t>
              </a:r>
              <a:r>
                <a:rPr sz="600" b="0" dirty="0">
                  <a:solidFill>
                    <a:srgbClr val="646464"/>
                  </a:solidFill>
                  <a:latin typeface="Calibri"/>
                </a:rPr>
                <a:t>.</a:t>
              </a:r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27D3560A-60CB-7128-761C-93D4BF5F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38" y="139556"/>
            <a:ext cx="7890322" cy="425123"/>
          </a:xfrm>
        </p:spPr>
        <p:txBody>
          <a:bodyPr/>
          <a:lstStyle/>
          <a:p>
            <a:r>
              <a:rPr lang="ru-RU" sz="2000" b="1" dirty="0">
                <a:solidFill>
                  <a:srgbClr val="009EDB"/>
                </a:solidFill>
                <a:latin typeface="Calibri"/>
              </a:rPr>
              <a:t>Гендерные аспекты и инклюзивность в рамках проекта</a:t>
            </a:r>
            <a:endParaRPr lang="en-US" sz="2000" dirty="0">
              <a:solidFill>
                <a:srgbClr val="009EDB"/>
              </a:solidFill>
            </a:endParaRPr>
          </a:p>
        </p:txBody>
      </p:sp>
      <p:sp>
        <p:nvSpPr>
          <p:cNvPr id="42" name="Google Shape;260;p8">
            <a:extLst>
              <a:ext uri="{FF2B5EF4-FFF2-40B4-BE49-F238E27FC236}">
                <a16:creationId xmlns:a16="http://schemas.microsoft.com/office/drawing/2014/main" id="{6AF9054B-7C2D-B0F3-8641-74E50FB3BF00}"/>
              </a:ext>
            </a:extLst>
          </p:cNvPr>
          <p:cNvSpPr/>
          <p:nvPr/>
        </p:nvSpPr>
        <p:spPr>
          <a:xfrm>
            <a:off x="7309864" y="846354"/>
            <a:ext cx="1579992" cy="1070276"/>
          </a:xfrm>
          <a:custGeom>
            <a:avLst/>
            <a:gdLst/>
            <a:ahLst/>
            <a:cxnLst/>
            <a:rect l="l" t="t" r="r" b="b"/>
            <a:pathLst>
              <a:path w="4652693" h="2617140" extrusionOk="0">
                <a:moveTo>
                  <a:pt x="0" y="0"/>
                </a:moveTo>
                <a:lnTo>
                  <a:pt x="4652694" y="0"/>
                </a:lnTo>
                <a:lnTo>
                  <a:pt x="4652694" y="2617140"/>
                </a:lnTo>
                <a:lnTo>
                  <a:pt x="0" y="2617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261;p8">
            <a:extLst>
              <a:ext uri="{FF2B5EF4-FFF2-40B4-BE49-F238E27FC236}">
                <a16:creationId xmlns:a16="http://schemas.microsoft.com/office/drawing/2014/main" id="{0B586283-FBA1-B98C-CB1F-3BE127EBB8E5}"/>
              </a:ext>
            </a:extLst>
          </p:cNvPr>
          <p:cNvSpPr/>
          <p:nvPr/>
        </p:nvSpPr>
        <p:spPr>
          <a:xfrm>
            <a:off x="7309864" y="2031539"/>
            <a:ext cx="1579992" cy="1194334"/>
          </a:xfrm>
          <a:custGeom>
            <a:avLst/>
            <a:gdLst/>
            <a:ahLst/>
            <a:cxnLst/>
            <a:rect l="l" t="t" r="r" b="b"/>
            <a:pathLst>
              <a:path w="4152628" h="3192333" extrusionOk="0">
                <a:moveTo>
                  <a:pt x="0" y="0"/>
                </a:moveTo>
                <a:lnTo>
                  <a:pt x="4152629" y="0"/>
                </a:lnTo>
                <a:lnTo>
                  <a:pt x="4152629" y="3192333"/>
                </a:lnTo>
                <a:lnTo>
                  <a:pt x="0" y="3192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56867A3-8DBA-0011-252B-6F472590E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864" y="3340782"/>
            <a:ext cx="1579992" cy="12151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5348" y="652328"/>
            <a:ext cx="3027852" cy="4243671"/>
          </a:xfrm>
          <a:prstGeom prst="roundRect">
            <a:avLst/>
          </a:prstGeom>
          <a:solidFill>
            <a:srgbClr val="F7F9FC"/>
          </a:solidFill>
          <a:ln w="12700">
            <a:solidFill>
              <a:srgbClr val="DCE1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F561A3-84D6-F680-BCCE-81C069F543BA}"/>
              </a:ext>
            </a:extLst>
          </p:cNvPr>
          <p:cNvGrpSpPr/>
          <p:nvPr/>
        </p:nvGrpSpPr>
        <p:grpSpPr>
          <a:xfrm>
            <a:off x="411480" y="760748"/>
            <a:ext cx="877823" cy="739712"/>
            <a:chOff x="402337" y="1573311"/>
            <a:chExt cx="877823" cy="739712"/>
          </a:xfrm>
        </p:grpSpPr>
        <p:sp>
          <p:nvSpPr>
            <p:cNvPr id="6" name="Rounded Rectangle 5"/>
            <p:cNvSpPr/>
            <p:nvPr/>
          </p:nvSpPr>
          <p:spPr>
            <a:xfrm>
              <a:off x="411480" y="1627223"/>
              <a:ext cx="868680" cy="685800"/>
            </a:xfrm>
            <a:prstGeom prst="roundRect">
              <a:avLst/>
            </a:prstGeom>
            <a:solidFill>
              <a:srgbClr val="E8F4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2337" y="1573311"/>
              <a:ext cx="832103" cy="41549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lang="uz-Cyrl-UZ" sz="2100" b="1" dirty="0">
                  <a:solidFill>
                    <a:srgbClr val="005B96"/>
                  </a:solidFill>
                  <a:latin typeface="Calibri"/>
                </a:rPr>
                <a:t>+</a:t>
              </a:r>
              <a:r>
                <a:rPr sz="2100" b="1" dirty="0">
                  <a:solidFill>
                    <a:srgbClr val="005B96"/>
                  </a:solidFill>
                  <a:latin typeface="Calibri"/>
                </a:rPr>
                <a:t>10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" y="1928975"/>
              <a:ext cx="777240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видов</a:t>
              </a:r>
              <a:r>
                <a:rPr sz="1080" b="0" dirty="0">
                  <a:solidFill>
                    <a:srgbClr val="2D2D2D"/>
                  </a:solidFill>
                  <a:latin typeface="Calibri"/>
                </a:rPr>
                <a:t>
</a:t>
              </a:r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материалов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4721EC-53B6-465E-EB01-C49C85BB1518}"/>
              </a:ext>
            </a:extLst>
          </p:cNvPr>
          <p:cNvGrpSpPr/>
          <p:nvPr/>
        </p:nvGrpSpPr>
        <p:grpSpPr>
          <a:xfrm>
            <a:off x="1335023" y="814660"/>
            <a:ext cx="877823" cy="685800"/>
            <a:chOff x="1462357" y="1617669"/>
            <a:chExt cx="877823" cy="685800"/>
          </a:xfrm>
        </p:grpSpPr>
        <p:sp>
          <p:nvSpPr>
            <p:cNvPr id="9" name="Rounded Rectangle 8"/>
            <p:cNvSpPr/>
            <p:nvPr/>
          </p:nvSpPr>
          <p:spPr>
            <a:xfrm>
              <a:off x="1471500" y="1617669"/>
              <a:ext cx="868680" cy="685800"/>
            </a:xfrm>
            <a:prstGeom prst="roundRect">
              <a:avLst/>
            </a:prstGeom>
            <a:solidFill>
              <a:srgbClr val="E9F7E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62357" y="1770318"/>
              <a:ext cx="832103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 dirty="0">
                  <a:solidFill>
                    <a:srgbClr val="4DA67C"/>
                  </a:solidFill>
                  <a:latin typeface="Calibri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07908" y="1928565"/>
              <a:ext cx="777240" cy="29260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 err="1">
                  <a:solidFill>
                    <a:srgbClr val="2D2D2D"/>
                  </a:solidFill>
                  <a:latin typeface="Calibri"/>
                </a:rPr>
                <a:t>языка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BDC807-1B5D-A5FD-41E0-987E665268ED}"/>
              </a:ext>
            </a:extLst>
          </p:cNvPr>
          <p:cNvGrpSpPr/>
          <p:nvPr/>
        </p:nvGrpSpPr>
        <p:grpSpPr>
          <a:xfrm>
            <a:off x="2258566" y="814660"/>
            <a:ext cx="868680" cy="685800"/>
            <a:chOff x="2564550" y="1627223"/>
            <a:chExt cx="685800" cy="685800"/>
          </a:xfrm>
        </p:grpSpPr>
        <p:sp>
          <p:nvSpPr>
            <p:cNvPr id="12" name="Rounded Rectangle 11"/>
            <p:cNvSpPr/>
            <p:nvPr/>
          </p:nvSpPr>
          <p:spPr>
            <a:xfrm>
              <a:off x="2564550" y="1627223"/>
              <a:ext cx="685800" cy="685800"/>
            </a:xfrm>
            <a:prstGeom prst="roundRect">
              <a:avLst/>
            </a:prstGeom>
            <a:solidFill>
              <a:srgbClr val="FFF3E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82838" y="1799290"/>
              <a:ext cx="649224" cy="201168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2100" b="1" dirty="0">
                  <a:solidFill>
                    <a:srgbClr val="F08A00"/>
                  </a:solidFill>
                  <a:latin typeface="Calibri"/>
                </a:rPr>
                <a:t>WEB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0270" y="1981040"/>
              <a:ext cx="594360" cy="258532"/>
            </a:xfrm>
            <a:prstGeom prst="rect">
              <a:avLst/>
            </a:prstGeom>
            <a:noFill/>
          </p:spPr>
          <p:txBody>
            <a:bodyPr wrap="square" lIns="25400" rIns="25400" anchor="ctr">
              <a:spAutoFit/>
            </a:bodyPr>
            <a:lstStyle/>
            <a:p>
              <a:pPr algn="ctr"/>
              <a:r>
                <a:rPr sz="1080" b="0" dirty="0">
                  <a:solidFill>
                    <a:srgbClr val="2D2D2D"/>
                  </a:solidFill>
                  <a:latin typeface="Calibri"/>
                </a:rPr>
                <a:t>с</a:t>
              </a:r>
              <a:r>
                <a:rPr lang="ru-RU" sz="1080" b="0" dirty="0" err="1">
                  <a:solidFill>
                    <a:srgbClr val="2D2D2D"/>
                  </a:solidFill>
                  <a:latin typeface="Calibri"/>
                </a:rPr>
                <a:t>айт</a:t>
              </a:r>
              <a:endParaRPr sz="1080" b="0" dirty="0">
                <a:solidFill>
                  <a:srgbClr val="2D2D2D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6343" y="1743643"/>
            <a:ext cx="2547720" cy="2487348"/>
          </a:xfrm>
          <a:prstGeom prst="rect">
            <a:avLst/>
          </a:prstGeom>
          <a:noFill/>
        </p:spPr>
        <p:txBody>
          <a:bodyPr wrap="square" lIns="25400" tIns="12700" rIns="25400">
            <a:spAutoFit/>
          </a:bodyPr>
          <a:lstStyle/>
          <a:p>
            <a:pPr algn="just">
              <a:spcAft>
                <a:spcPts val="600"/>
              </a:spcAft>
              <a:defRPr sz="1190">
                <a:solidFill>
                  <a:srgbClr val="2D2D2D"/>
                </a:solidFill>
                <a:latin typeface="Calibri"/>
              </a:defRPr>
            </a:pPr>
            <a:r>
              <a:rPr dirty="0" err="1"/>
              <a:t>Подготовлен</a:t>
            </a:r>
            <a:r>
              <a:rPr dirty="0"/>
              <a:t> </a:t>
            </a:r>
            <a:r>
              <a:rPr dirty="0" err="1"/>
              <a:t>пакет</a:t>
            </a:r>
            <a:r>
              <a:rPr dirty="0"/>
              <a:t> </a:t>
            </a:r>
            <a:r>
              <a:rPr dirty="0" err="1"/>
              <a:t>информационных</a:t>
            </a:r>
            <a:r>
              <a:rPr dirty="0"/>
              <a:t> и </a:t>
            </a:r>
            <a:r>
              <a:rPr dirty="0" err="1"/>
              <a:t>справочных</a:t>
            </a:r>
            <a:r>
              <a:rPr dirty="0"/>
              <a:t> </a:t>
            </a:r>
            <a:r>
              <a:rPr dirty="0" err="1"/>
              <a:t>материалов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RECP/EIP для </a:t>
            </a:r>
            <a:r>
              <a:rPr dirty="0" err="1"/>
              <a:t>различных</a:t>
            </a:r>
            <a:r>
              <a:rPr dirty="0"/>
              <a:t> </a:t>
            </a:r>
            <a:r>
              <a:rPr dirty="0" err="1"/>
              <a:t>целевых</a:t>
            </a:r>
            <a:r>
              <a:rPr dirty="0"/>
              <a:t> </a:t>
            </a:r>
            <a:r>
              <a:rPr dirty="0" err="1"/>
              <a:t>аудиторий</a:t>
            </a:r>
            <a:r>
              <a:rPr dirty="0"/>
              <a:t>.</a:t>
            </a:r>
          </a:p>
          <a:p>
            <a:pPr algn="just">
              <a:spcAft>
                <a:spcPts val="600"/>
              </a:spcAft>
              <a:defRPr sz="1190">
                <a:solidFill>
                  <a:srgbClr val="2D2D2D"/>
                </a:solidFill>
                <a:latin typeface="Calibri"/>
              </a:defRPr>
            </a:pPr>
            <a:r>
              <a:rPr dirty="0" err="1"/>
              <a:t>Публикации</a:t>
            </a:r>
            <a:r>
              <a:rPr dirty="0"/>
              <a:t> </a:t>
            </a:r>
            <a:r>
              <a:rPr dirty="0" err="1"/>
              <a:t>охватывают</a:t>
            </a:r>
            <a:r>
              <a:rPr dirty="0"/>
              <a:t> </a:t>
            </a:r>
            <a:r>
              <a:rPr dirty="0" err="1"/>
              <a:t>кейс-стади</a:t>
            </a:r>
            <a:r>
              <a:rPr dirty="0"/>
              <a:t>, </a:t>
            </a:r>
            <a:r>
              <a:rPr dirty="0" err="1"/>
              <a:t>бизнес-кейсы</a:t>
            </a:r>
            <a:r>
              <a:rPr dirty="0"/>
              <a:t>, </a:t>
            </a:r>
            <a:r>
              <a:rPr dirty="0" err="1"/>
              <a:t>листовки</a:t>
            </a:r>
            <a:r>
              <a:rPr dirty="0"/>
              <a:t>, </a:t>
            </a:r>
            <a:r>
              <a:rPr dirty="0" err="1"/>
              <a:t>инфографику</a:t>
            </a:r>
            <a:r>
              <a:rPr dirty="0"/>
              <a:t> и </a:t>
            </a:r>
            <a:r>
              <a:rPr dirty="0" err="1"/>
              <a:t>материалы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ЭИП.</a:t>
            </a:r>
          </a:p>
          <a:p>
            <a:pPr algn="just">
              <a:spcAft>
                <a:spcPts val="600"/>
              </a:spcAft>
              <a:defRPr sz="1190">
                <a:solidFill>
                  <a:srgbClr val="2D2D2D"/>
                </a:solidFill>
                <a:latin typeface="Calibri"/>
              </a:defRPr>
            </a:pPr>
            <a:r>
              <a:rPr dirty="0" err="1"/>
              <a:t>Материалы</a:t>
            </a:r>
            <a:r>
              <a:rPr dirty="0"/>
              <a:t> </a:t>
            </a:r>
            <a:r>
              <a:rPr dirty="0" err="1"/>
              <a:t>подготовлены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узбекском</a:t>
            </a:r>
            <a:r>
              <a:rPr dirty="0"/>
              <a:t>, </a:t>
            </a:r>
            <a:r>
              <a:rPr dirty="0" err="1"/>
              <a:t>русском</a:t>
            </a:r>
            <a:r>
              <a:rPr dirty="0"/>
              <a:t> и </a:t>
            </a:r>
            <a:r>
              <a:rPr dirty="0" err="1"/>
              <a:t>английском</a:t>
            </a:r>
            <a:r>
              <a:rPr dirty="0"/>
              <a:t> </a:t>
            </a:r>
            <a:r>
              <a:rPr dirty="0" err="1"/>
              <a:t>языках</a:t>
            </a:r>
            <a:r>
              <a:rPr dirty="0"/>
              <a:t>.</a:t>
            </a:r>
          </a:p>
          <a:p>
            <a:pPr algn="just">
              <a:spcAft>
                <a:spcPts val="600"/>
              </a:spcAft>
              <a:defRPr sz="1190">
                <a:solidFill>
                  <a:srgbClr val="2D2D2D"/>
                </a:solidFill>
                <a:latin typeface="Calibri"/>
              </a:defRPr>
            </a:pPr>
            <a:r>
              <a:rPr dirty="0" err="1"/>
              <a:t>Электронные</a:t>
            </a:r>
            <a:r>
              <a:rPr dirty="0"/>
              <a:t> </a:t>
            </a:r>
            <a:r>
              <a:rPr dirty="0" err="1"/>
              <a:t>версии</a:t>
            </a:r>
            <a:r>
              <a:rPr dirty="0"/>
              <a:t> </a:t>
            </a:r>
            <a:r>
              <a:rPr dirty="0" err="1"/>
              <a:t>размещены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сайте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и </a:t>
            </a:r>
            <a:r>
              <a:rPr dirty="0" err="1"/>
              <a:t>доступны</a:t>
            </a:r>
            <a:r>
              <a:rPr dirty="0"/>
              <a:t> для </a:t>
            </a:r>
            <a:r>
              <a:rPr dirty="0" err="1"/>
              <a:t>скачивания</a:t>
            </a:r>
            <a:r>
              <a:rPr dirty="0"/>
              <a:t>.</a:t>
            </a:r>
          </a:p>
        </p:txBody>
      </p:sp>
      <p:pic>
        <p:nvPicPr>
          <p:cNvPr id="16" name="Picture 15" descr="materials_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863" y="646663"/>
            <a:ext cx="5611537" cy="3660577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A5C98FC4-E150-DDB1-D2B3-D1E3BD10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98" y="147511"/>
            <a:ext cx="7890322" cy="425123"/>
          </a:xfrm>
        </p:spPr>
        <p:txBody>
          <a:bodyPr/>
          <a:lstStyle/>
          <a:p>
            <a:r>
              <a:rPr lang="ru-RU" sz="2000" b="1" dirty="0">
                <a:solidFill>
                  <a:srgbClr val="009EDB"/>
                </a:solidFill>
                <a:latin typeface="Calibri"/>
              </a:rPr>
              <a:t>Подготовленные информационно-промо материалы проекта</a:t>
            </a:r>
            <a:endParaRPr lang="en-US" sz="2000" dirty="0">
              <a:solidFill>
                <a:srgbClr val="009EDB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99F1F8-CEE5-884B-CA51-F9B3C7D67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95" y="846313"/>
            <a:ext cx="925425" cy="12992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D62DAD-AA45-57DB-D6F6-02C2873AA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200" y="821860"/>
            <a:ext cx="912244" cy="13055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E87AC7-65C6-0668-93CA-29697B78B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395" y="2579643"/>
            <a:ext cx="925425" cy="13587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4AE21E-1D2B-DD63-B235-1773E46E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800" y="2578950"/>
            <a:ext cx="919444" cy="13058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4968E87-A8A0-4A4D-183D-48420FBDF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6753" y="2572443"/>
            <a:ext cx="930067" cy="131235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1E7A84B-87FE-32DF-245F-EFBEEF4A6D5E}"/>
              </a:ext>
            </a:extLst>
          </p:cNvPr>
          <p:cNvGrpSpPr/>
          <p:nvPr/>
        </p:nvGrpSpPr>
        <p:grpSpPr>
          <a:xfrm>
            <a:off x="7906221" y="793584"/>
            <a:ext cx="881668" cy="1362083"/>
            <a:chOff x="6889546" y="3455700"/>
            <a:chExt cx="881668" cy="136208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8DE99-A4D9-FDAB-5E8A-AE835F237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9546" y="3455700"/>
              <a:ext cx="584385" cy="13620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F136BD8-4E64-EAD3-3F98-523B13F0B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3931" y="3455701"/>
              <a:ext cx="293525" cy="70126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0117834-7424-FF05-B67E-D60A2787F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73932" y="4120708"/>
              <a:ext cx="297282" cy="69707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21BFA03-9714-AE75-B834-DA2985022F57}"/>
              </a:ext>
            </a:extLst>
          </p:cNvPr>
          <p:cNvGrpSpPr/>
          <p:nvPr/>
        </p:nvGrpSpPr>
        <p:grpSpPr>
          <a:xfrm>
            <a:off x="6799329" y="2578950"/>
            <a:ext cx="876204" cy="1331249"/>
            <a:chOff x="6799328" y="2578950"/>
            <a:chExt cx="876204" cy="133124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84CB87E-C499-75D4-9E15-D049AB1F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99328" y="2578950"/>
              <a:ext cx="584451" cy="133124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54E9FDB-57B9-90E4-E0D5-3529D75DE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83780" y="2578950"/>
              <a:ext cx="291752" cy="66562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A2CC456-1335-E9E4-9B54-2F6FD649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83779" y="3244574"/>
              <a:ext cx="291752" cy="66562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3CC3D4A-5505-AEAF-DBF9-E7CCB8B256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8204" y="798063"/>
            <a:ext cx="916512" cy="132932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8B7D05-662B-E4AC-6824-9810B343D8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7770" y="2585301"/>
            <a:ext cx="925425" cy="130985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CE539C6-03B6-6AEA-CC29-A26AF0F966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5138" y="793584"/>
            <a:ext cx="941682" cy="13293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009CDC"/>
      </a:dk1>
      <a:lt1>
        <a:srgbClr val="FFFFFF"/>
      </a:lt1>
      <a:dk2>
        <a:srgbClr val="9C9C9C"/>
      </a:dk2>
      <a:lt2>
        <a:srgbClr val="DEE2DF"/>
      </a:lt2>
      <a:accent1>
        <a:srgbClr val="006BBA"/>
      </a:accent1>
      <a:accent2>
        <a:srgbClr val="F37941"/>
      </a:accent2>
      <a:accent3>
        <a:srgbClr val="9C9C9C"/>
      </a:accent3>
      <a:accent4>
        <a:srgbClr val="17AC29"/>
      </a:accent4>
      <a:accent5>
        <a:srgbClr val="F2D700"/>
      </a:accent5>
      <a:accent6>
        <a:srgbClr val="D2000F"/>
      </a:accent6>
      <a:hlink>
        <a:srgbClr val="04247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1423</Words>
  <Application>Microsoft Office PowerPoint</Application>
  <PresentationFormat>On-screen Show (16:9)</PresentationFormat>
  <Paragraphs>131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Verdana</vt:lpstr>
      <vt:lpstr>Wingdings</vt:lpstr>
      <vt:lpstr>Custom Design</vt:lpstr>
      <vt:lpstr>PowerPoint Presentation</vt:lpstr>
      <vt:lpstr>PowerPoint Presentation</vt:lpstr>
      <vt:lpstr>Отбор индустриальных парков</vt:lpstr>
      <vt:lpstr>Ключевые достижения - политика и институционализация</vt:lpstr>
      <vt:lpstr>Ключевые достижения - ресурсоэффективность и чистое производство (РЭЧП) и промышленная синергия</vt:lpstr>
      <vt:lpstr>Ключевые достижения - Трансформация пилотной зоны</vt:lpstr>
      <vt:lpstr>Ключевые достижения - Осведомленность и институционализация</vt:lpstr>
      <vt:lpstr>Гендерные аспекты и инклюзивность в рамках проекта</vt:lpstr>
      <vt:lpstr>Подготовленные информационно-промо материалы проекта</vt:lpstr>
      <vt:lpstr>Бизнес-кейсы для пилотных компаний</vt:lpstr>
      <vt:lpstr>Жесткий компонент: технологические инвестиции и оборудование</vt:lpstr>
      <vt:lpstr>Полученные выводы от реализации РЭЧП</vt:lpstr>
      <vt:lpstr>Полученные выводы от реализации РЭЧП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dick.vanbeers@gmail.com</dc:creator>
  <cp:lastModifiedBy>Bahtiyor Nuritdinov</cp:lastModifiedBy>
  <cp:revision>2</cp:revision>
  <dcterms:created xsi:type="dcterms:W3CDTF">2024-02-26T13:44:21Z</dcterms:created>
  <dcterms:modified xsi:type="dcterms:W3CDTF">2026-06-26T04:32:02Z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2024-06-26T07:28:57Z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51aab134-7901-4975-8b8a-a190fb3119e4</vt:lpwstr>
  </property>
  <property fmtid="{D5CDD505-2E9C-101B-9397-08002B2CF9AE}" pid="7" name="MSIP_Label_defa4170-0d19-0005-0004-bc88714345d2_ActionId">
    <vt:lpwstr>deefa476-afd0-43dc-a759-9c05f597895e</vt:lpwstr>
  </property>
  <property fmtid="{D5CDD505-2E9C-101B-9397-08002B2CF9AE}" pid="8" name="MSIP_Label_defa4170-0d19-0005-0004-bc88714345d2_ContentBits">
    <vt:lpwstr>0</vt:lpwstr>
  </property>
</Properties>
</file>